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1" r:id="rId3"/>
    <p:sldId id="260" r:id="rId4"/>
    <p:sldId id="291" r:id="rId5"/>
    <p:sldId id="261" r:id="rId6"/>
    <p:sldId id="294" r:id="rId7"/>
    <p:sldId id="264" r:id="rId8"/>
    <p:sldId id="29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5" autoAdjust="0"/>
    <p:restoredTop sz="94660"/>
  </p:normalViewPr>
  <p:slideViewPr>
    <p:cSldViewPr snapToGrid="0">
      <p:cViewPr varScale="1">
        <p:scale>
          <a:sx n="80" d="100"/>
          <a:sy n="80" d="100"/>
        </p:scale>
        <p:origin x="40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image" Target="../media/image1.jpg"/><Relationship Id="rId4" Type="http://schemas.openxmlformats.org/officeDocument/2006/relationships/image" Target="../media/image4.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image" Target="../media/image1.jpg"/><Relationship Id="rId4" Type="http://schemas.openxmlformats.org/officeDocument/2006/relationships/image" Target="../media/image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FCCC7E-EAC9-4A98-9412-CC8ADE8C93B8}" type="doc">
      <dgm:prSet loTypeId="urn:microsoft.com/office/officeart/2005/8/layout/vList3" loCatId="picture" qsTypeId="urn:microsoft.com/office/officeart/2005/8/quickstyle/simple1" qsCatId="simple" csTypeId="urn:microsoft.com/office/officeart/2005/8/colors/accent1_2" csCatId="accent1" phldr="1"/>
      <dgm:spPr/>
    </dgm:pt>
    <dgm:pt modelId="{B6142CB6-E838-4048-AA08-F922CF098128}">
      <dgm:prSet phldrT="[Text]"/>
      <dgm:spPr/>
      <dgm:t>
        <a:bodyPr/>
        <a:lstStyle/>
        <a:p>
          <a:r>
            <a:rPr lang="en-IN" dirty="0"/>
            <a:t>Rutvi Shah</a:t>
          </a:r>
        </a:p>
      </dgm:t>
    </dgm:pt>
    <dgm:pt modelId="{E91DFBB9-10EE-4D4C-82BC-9DAA37A03DE7}" type="parTrans" cxnId="{902024ED-2504-41BB-B5C0-49E2E208FA7E}">
      <dgm:prSet/>
      <dgm:spPr/>
      <dgm:t>
        <a:bodyPr/>
        <a:lstStyle/>
        <a:p>
          <a:endParaRPr lang="en-IN"/>
        </a:p>
      </dgm:t>
    </dgm:pt>
    <dgm:pt modelId="{9DEE16D6-45DE-4EFE-A089-99B68FF5CE0A}" type="sibTrans" cxnId="{902024ED-2504-41BB-B5C0-49E2E208FA7E}">
      <dgm:prSet/>
      <dgm:spPr/>
      <dgm:t>
        <a:bodyPr/>
        <a:lstStyle/>
        <a:p>
          <a:endParaRPr lang="en-IN"/>
        </a:p>
      </dgm:t>
    </dgm:pt>
    <dgm:pt modelId="{24F56B52-CF22-4423-BB69-30DDFB414F81}">
      <dgm:prSet phldrT="[Text]"/>
      <dgm:spPr/>
      <dgm:t>
        <a:bodyPr/>
        <a:lstStyle/>
        <a:p>
          <a:r>
            <a:rPr lang="en-IN" dirty="0" err="1"/>
            <a:t>Priyansh</a:t>
          </a:r>
          <a:r>
            <a:rPr lang="en-IN" dirty="0"/>
            <a:t> </a:t>
          </a:r>
          <a:r>
            <a:rPr lang="en-IN" dirty="0" err="1"/>
            <a:t>Sheth</a:t>
          </a:r>
          <a:endParaRPr lang="en-IN" dirty="0"/>
        </a:p>
      </dgm:t>
    </dgm:pt>
    <dgm:pt modelId="{DDCDCA74-4CD9-4C53-8BE8-83C73121EE1A}" type="parTrans" cxnId="{E2FD1A21-3C1B-41C5-A838-FA3D1EFA1128}">
      <dgm:prSet/>
      <dgm:spPr/>
      <dgm:t>
        <a:bodyPr/>
        <a:lstStyle/>
        <a:p>
          <a:endParaRPr lang="en-IN"/>
        </a:p>
      </dgm:t>
    </dgm:pt>
    <dgm:pt modelId="{ED40642F-B276-4E1B-B579-F84991B9CB4C}" type="sibTrans" cxnId="{E2FD1A21-3C1B-41C5-A838-FA3D1EFA1128}">
      <dgm:prSet/>
      <dgm:spPr/>
      <dgm:t>
        <a:bodyPr/>
        <a:lstStyle/>
        <a:p>
          <a:endParaRPr lang="en-IN"/>
        </a:p>
      </dgm:t>
    </dgm:pt>
    <dgm:pt modelId="{566C355F-62B2-4727-94E1-CA10C959A2EA}">
      <dgm:prSet phldrT="[Text]"/>
      <dgm:spPr/>
      <dgm:t>
        <a:bodyPr/>
        <a:lstStyle/>
        <a:p>
          <a:r>
            <a:rPr lang="en-IN" dirty="0"/>
            <a:t>Riya Shah</a:t>
          </a:r>
        </a:p>
      </dgm:t>
    </dgm:pt>
    <dgm:pt modelId="{82EEF529-8D3D-4251-BD42-FBFA4CADA6C1}" type="parTrans" cxnId="{84237CD7-E3A2-4162-A525-47B3F62A5930}">
      <dgm:prSet/>
      <dgm:spPr/>
      <dgm:t>
        <a:bodyPr/>
        <a:lstStyle/>
        <a:p>
          <a:endParaRPr lang="en-IN"/>
        </a:p>
      </dgm:t>
    </dgm:pt>
    <dgm:pt modelId="{1492FB3D-FB24-4F4E-83C5-813083E32371}" type="sibTrans" cxnId="{84237CD7-E3A2-4162-A525-47B3F62A5930}">
      <dgm:prSet/>
      <dgm:spPr/>
      <dgm:t>
        <a:bodyPr/>
        <a:lstStyle/>
        <a:p>
          <a:endParaRPr lang="en-IN"/>
        </a:p>
      </dgm:t>
    </dgm:pt>
    <dgm:pt modelId="{39C56735-2030-468A-9002-14649EE001E0}">
      <dgm:prSet phldrT="[Text]"/>
      <dgm:spPr/>
      <dgm:t>
        <a:bodyPr/>
        <a:lstStyle/>
        <a:p>
          <a:r>
            <a:rPr lang="en-IN" dirty="0"/>
            <a:t>Darshan </a:t>
          </a:r>
          <a:r>
            <a:rPr lang="en-IN" dirty="0" err="1"/>
            <a:t>Dhandhukiya</a:t>
          </a:r>
          <a:endParaRPr lang="en-IN" dirty="0"/>
        </a:p>
      </dgm:t>
    </dgm:pt>
    <dgm:pt modelId="{BBE5F16F-FB95-491E-8DC3-49A6D7AF492E}" type="parTrans" cxnId="{49C6E400-16A6-48D7-B1AF-CE022E9C8867}">
      <dgm:prSet/>
      <dgm:spPr/>
      <dgm:t>
        <a:bodyPr/>
        <a:lstStyle/>
        <a:p>
          <a:endParaRPr lang="en-IN"/>
        </a:p>
      </dgm:t>
    </dgm:pt>
    <dgm:pt modelId="{F0BB0E16-9CCD-456B-ACB1-20E6D854F2F4}" type="sibTrans" cxnId="{49C6E400-16A6-48D7-B1AF-CE022E9C8867}">
      <dgm:prSet/>
      <dgm:spPr/>
      <dgm:t>
        <a:bodyPr/>
        <a:lstStyle/>
        <a:p>
          <a:endParaRPr lang="en-IN"/>
        </a:p>
      </dgm:t>
    </dgm:pt>
    <dgm:pt modelId="{FAB0CE12-9D8D-42E0-B0E2-EB9CFB366E42}" type="pres">
      <dgm:prSet presAssocID="{6AFCCC7E-EAC9-4A98-9412-CC8ADE8C93B8}" presName="linearFlow" presStyleCnt="0">
        <dgm:presLayoutVars>
          <dgm:dir/>
          <dgm:resizeHandles val="exact"/>
        </dgm:presLayoutVars>
      </dgm:prSet>
      <dgm:spPr/>
    </dgm:pt>
    <dgm:pt modelId="{8FC8C823-FBBB-43E3-88BC-E34EDC029830}" type="pres">
      <dgm:prSet presAssocID="{B6142CB6-E838-4048-AA08-F922CF098128}" presName="composite" presStyleCnt="0"/>
      <dgm:spPr/>
    </dgm:pt>
    <dgm:pt modelId="{3DA9ACE2-E54F-46D1-B79D-B5E16E3E1031}" type="pres">
      <dgm:prSet presAssocID="{B6142CB6-E838-4048-AA08-F922CF098128}" presName="imgShp" presStyleLbl="fgImgPlace1" presStyleIdx="0" presStyleCnt="4" custScaleX="144352" custScaleY="141762" custLinFactY="94404" custLinFactNeighborX="-27133" custLinFactNeighborY="100000"/>
      <dgm:spPr>
        <a:blipFill>
          <a:blip xmlns:r="http://schemas.openxmlformats.org/officeDocument/2006/relationships" r:embed="rId1">
            <a:extLst>
              <a:ext uri="{28A0092B-C50C-407E-A947-70E740481C1C}">
                <a14:useLocalDpi xmlns:a14="http://schemas.microsoft.com/office/drawing/2010/main" val="0"/>
              </a:ext>
            </a:extLst>
          </a:blip>
          <a:srcRect/>
          <a:stretch>
            <a:fillRect t="-18000" b="-18000"/>
          </a:stretch>
        </a:blipFill>
      </dgm:spPr>
    </dgm:pt>
    <dgm:pt modelId="{001F90BE-1E2E-46AF-A248-F30783ABC935}" type="pres">
      <dgm:prSet presAssocID="{B6142CB6-E838-4048-AA08-F922CF098128}" presName="txShp" presStyleLbl="node1" presStyleIdx="0" presStyleCnt="4" custScaleY="115180" custLinFactY="72690" custLinFactNeighborX="6538" custLinFactNeighborY="100000">
        <dgm:presLayoutVars>
          <dgm:bulletEnabled val="1"/>
        </dgm:presLayoutVars>
      </dgm:prSet>
      <dgm:spPr/>
      <dgm:t>
        <a:bodyPr/>
        <a:lstStyle/>
        <a:p>
          <a:endParaRPr lang="en-IN"/>
        </a:p>
      </dgm:t>
    </dgm:pt>
    <dgm:pt modelId="{6282C86F-51F8-46D2-B205-80F91D3BF413}" type="pres">
      <dgm:prSet presAssocID="{9DEE16D6-45DE-4EFE-A089-99B68FF5CE0A}" presName="spacing" presStyleCnt="0"/>
      <dgm:spPr/>
    </dgm:pt>
    <dgm:pt modelId="{4728C10D-94D1-443E-9E6C-59EF03BFAFE7}" type="pres">
      <dgm:prSet presAssocID="{24F56B52-CF22-4423-BB69-30DDFB414F81}" presName="composite" presStyleCnt="0"/>
      <dgm:spPr/>
    </dgm:pt>
    <dgm:pt modelId="{57DBB177-F427-43A5-AC29-448A44F5F0F0}" type="pres">
      <dgm:prSet presAssocID="{24F56B52-CF22-4423-BB69-30DDFB414F81}" presName="imgShp" presStyleLbl="fgImgPlace1" presStyleIdx="1" presStyleCnt="4" custScaleX="169724" custScaleY="168616" custLinFactY="-56802" custLinFactNeighborX="-31063" custLinFactNeighborY="-100000"/>
      <dgm:spPr>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dgm:spPr>
    </dgm:pt>
    <dgm:pt modelId="{C3A76832-E0F1-48D2-A0B1-D03100C83E34}" type="pres">
      <dgm:prSet presAssocID="{24F56B52-CF22-4423-BB69-30DDFB414F81}" presName="txShp" presStyleLbl="node1" presStyleIdx="1" presStyleCnt="4" custScaleY="114225" custLinFactY="-46726" custLinFactNeighborX="6739" custLinFactNeighborY="-100000">
        <dgm:presLayoutVars>
          <dgm:bulletEnabled val="1"/>
        </dgm:presLayoutVars>
      </dgm:prSet>
      <dgm:spPr/>
      <dgm:t>
        <a:bodyPr/>
        <a:lstStyle/>
        <a:p>
          <a:endParaRPr lang="en-IN"/>
        </a:p>
      </dgm:t>
    </dgm:pt>
    <dgm:pt modelId="{FC9313D5-AA93-481D-A79C-EA2B9524F2C8}" type="pres">
      <dgm:prSet presAssocID="{ED40642F-B276-4E1B-B579-F84991B9CB4C}" presName="spacing" presStyleCnt="0"/>
      <dgm:spPr/>
    </dgm:pt>
    <dgm:pt modelId="{ABDC07D6-0949-447A-A85A-0133919EAAFE}" type="pres">
      <dgm:prSet presAssocID="{39C56735-2030-468A-9002-14649EE001E0}" presName="composite" presStyleCnt="0"/>
      <dgm:spPr/>
    </dgm:pt>
    <dgm:pt modelId="{DCC85B3A-4637-4C7B-84CF-A9879BE226D0}" type="pres">
      <dgm:prSet presAssocID="{39C56735-2030-468A-9002-14649EE001E0}" presName="imgShp"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22000" r="-22000"/>
          </a:stretch>
        </a:blipFill>
      </dgm:spPr>
    </dgm:pt>
    <dgm:pt modelId="{FFF7CF36-FB7C-4E90-8379-02A6E4D62DBD}" type="pres">
      <dgm:prSet presAssocID="{39C56735-2030-468A-9002-14649EE001E0}" presName="txShp" presStyleLbl="node1" presStyleIdx="2" presStyleCnt="4" custScaleY="114225" custLinFactNeighborX="7192">
        <dgm:presLayoutVars>
          <dgm:bulletEnabled val="1"/>
        </dgm:presLayoutVars>
      </dgm:prSet>
      <dgm:spPr/>
      <dgm:t>
        <a:bodyPr/>
        <a:lstStyle/>
        <a:p>
          <a:endParaRPr lang="en-IN"/>
        </a:p>
      </dgm:t>
    </dgm:pt>
    <dgm:pt modelId="{D33BD06E-DD54-4357-9BE1-34FCBF4F0EC7}" type="pres">
      <dgm:prSet presAssocID="{F0BB0E16-9CCD-456B-ACB1-20E6D854F2F4}" presName="spacing" presStyleCnt="0"/>
      <dgm:spPr/>
    </dgm:pt>
    <dgm:pt modelId="{FB97AA49-DBFA-4CA4-8620-4717BBFD7D21}" type="pres">
      <dgm:prSet presAssocID="{566C355F-62B2-4727-94E1-CA10C959A2EA}" presName="composite" presStyleCnt="0"/>
      <dgm:spPr/>
    </dgm:pt>
    <dgm:pt modelId="{849F6334-7048-4DE7-9424-B6E282432E05}" type="pres">
      <dgm:prSet presAssocID="{566C355F-62B2-4727-94E1-CA10C959A2EA}" presName="imgShp" presStyleLbl="fgImgPlace1" presStyleIdx="3" presStyleCnt="4" custScaleX="146600" custScaleY="135986" custLinFactNeighborX="1699"/>
      <dgm:spPr>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dgm:spPr>
    </dgm:pt>
    <dgm:pt modelId="{76D515B6-3170-4A0C-80C2-AEBCC6E47E5B}" type="pres">
      <dgm:prSet presAssocID="{566C355F-62B2-4727-94E1-CA10C959A2EA}" presName="txShp" presStyleLbl="node1" presStyleIdx="3" presStyleCnt="4" custScaleX="103909" custScaleY="119047" custLinFactNeighborX="4904" custLinFactNeighborY="1545">
        <dgm:presLayoutVars>
          <dgm:bulletEnabled val="1"/>
        </dgm:presLayoutVars>
      </dgm:prSet>
      <dgm:spPr/>
      <dgm:t>
        <a:bodyPr/>
        <a:lstStyle/>
        <a:p>
          <a:endParaRPr lang="en-IN"/>
        </a:p>
      </dgm:t>
    </dgm:pt>
  </dgm:ptLst>
  <dgm:cxnLst>
    <dgm:cxn modelId="{902024ED-2504-41BB-B5C0-49E2E208FA7E}" srcId="{6AFCCC7E-EAC9-4A98-9412-CC8ADE8C93B8}" destId="{B6142CB6-E838-4048-AA08-F922CF098128}" srcOrd="0" destOrd="0" parTransId="{E91DFBB9-10EE-4D4C-82BC-9DAA37A03DE7}" sibTransId="{9DEE16D6-45DE-4EFE-A089-99B68FF5CE0A}"/>
    <dgm:cxn modelId="{E2FD1A21-3C1B-41C5-A838-FA3D1EFA1128}" srcId="{6AFCCC7E-EAC9-4A98-9412-CC8ADE8C93B8}" destId="{24F56B52-CF22-4423-BB69-30DDFB414F81}" srcOrd="1" destOrd="0" parTransId="{DDCDCA74-4CD9-4C53-8BE8-83C73121EE1A}" sibTransId="{ED40642F-B276-4E1B-B579-F84991B9CB4C}"/>
    <dgm:cxn modelId="{A5A06F34-0462-4E1E-861A-8D203FFCAE49}" type="presOf" srcId="{24F56B52-CF22-4423-BB69-30DDFB414F81}" destId="{C3A76832-E0F1-48D2-A0B1-D03100C83E34}" srcOrd="0" destOrd="0" presId="urn:microsoft.com/office/officeart/2005/8/layout/vList3"/>
    <dgm:cxn modelId="{49C6E400-16A6-48D7-B1AF-CE022E9C8867}" srcId="{6AFCCC7E-EAC9-4A98-9412-CC8ADE8C93B8}" destId="{39C56735-2030-468A-9002-14649EE001E0}" srcOrd="2" destOrd="0" parTransId="{BBE5F16F-FB95-491E-8DC3-49A6D7AF492E}" sibTransId="{F0BB0E16-9CCD-456B-ACB1-20E6D854F2F4}"/>
    <dgm:cxn modelId="{98A0A1DE-96B8-4794-98D3-39700A912567}" type="presOf" srcId="{B6142CB6-E838-4048-AA08-F922CF098128}" destId="{001F90BE-1E2E-46AF-A248-F30783ABC935}" srcOrd="0" destOrd="0" presId="urn:microsoft.com/office/officeart/2005/8/layout/vList3"/>
    <dgm:cxn modelId="{53643793-C1C6-4D18-8228-4845DD1E627D}" type="presOf" srcId="{39C56735-2030-468A-9002-14649EE001E0}" destId="{FFF7CF36-FB7C-4E90-8379-02A6E4D62DBD}" srcOrd="0" destOrd="0" presId="urn:microsoft.com/office/officeart/2005/8/layout/vList3"/>
    <dgm:cxn modelId="{84237CD7-E3A2-4162-A525-47B3F62A5930}" srcId="{6AFCCC7E-EAC9-4A98-9412-CC8ADE8C93B8}" destId="{566C355F-62B2-4727-94E1-CA10C959A2EA}" srcOrd="3" destOrd="0" parTransId="{82EEF529-8D3D-4251-BD42-FBFA4CADA6C1}" sibTransId="{1492FB3D-FB24-4F4E-83C5-813083E32371}"/>
    <dgm:cxn modelId="{66A4EB44-5CEB-4C9E-9137-2244D7A9CFA9}" type="presOf" srcId="{6AFCCC7E-EAC9-4A98-9412-CC8ADE8C93B8}" destId="{FAB0CE12-9D8D-42E0-B0E2-EB9CFB366E42}" srcOrd="0" destOrd="0" presId="urn:microsoft.com/office/officeart/2005/8/layout/vList3"/>
    <dgm:cxn modelId="{207072CF-A376-4408-96D6-12B36A1EBDB7}" type="presOf" srcId="{566C355F-62B2-4727-94E1-CA10C959A2EA}" destId="{76D515B6-3170-4A0C-80C2-AEBCC6E47E5B}" srcOrd="0" destOrd="0" presId="urn:microsoft.com/office/officeart/2005/8/layout/vList3"/>
    <dgm:cxn modelId="{69A40CDD-D76D-48B0-84D1-B9C9813B97AC}" type="presParOf" srcId="{FAB0CE12-9D8D-42E0-B0E2-EB9CFB366E42}" destId="{8FC8C823-FBBB-43E3-88BC-E34EDC029830}" srcOrd="0" destOrd="0" presId="urn:microsoft.com/office/officeart/2005/8/layout/vList3"/>
    <dgm:cxn modelId="{B004D9E1-21AD-4A10-A0D5-5A0D87C07E15}" type="presParOf" srcId="{8FC8C823-FBBB-43E3-88BC-E34EDC029830}" destId="{3DA9ACE2-E54F-46D1-B79D-B5E16E3E1031}" srcOrd="0" destOrd="0" presId="urn:microsoft.com/office/officeart/2005/8/layout/vList3"/>
    <dgm:cxn modelId="{8DEC6987-1B83-4716-A860-209AF006C864}" type="presParOf" srcId="{8FC8C823-FBBB-43E3-88BC-E34EDC029830}" destId="{001F90BE-1E2E-46AF-A248-F30783ABC935}" srcOrd="1" destOrd="0" presId="urn:microsoft.com/office/officeart/2005/8/layout/vList3"/>
    <dgm:cxn modelId="{677FC7B4-C1AC-4BCA-BAB5-8AE532938202}" type="presParOf" srcId="{FAB0CE12-9D8D-42E0-B0E2-EB9CFB366E42}" destId="{6282C86F-51F8-46D2-B205-80F91D3BF413}" srcOrd="1" destOrd="0" presId="urn:microsoft.com/office/officeart/2005/8/layout/vList3"/>
    <dgm:cxn modelId="{34713310-3638-4E3F-94C7-39423CFBCDB6}" type="presParOf" srcId="{FAB0CE12-9D8D-42E0-B0E2-EB9CFB366E42}" destId="{4728C10D-94D1-443E-9E6C-59EF03BFAFE7}" srcOrd="2" destOrd="0" presId="urn:microsoft.com/office/officeart/2005/8/layout/vList3"/>
    <dgm:cxn modelId="{F547AA3C-E209-4760-A4B5-6F9CC7A52DA0}" type="presParOf" srcId="{4728C10D-94D1-443E-9E6C-59EF03BFAFE7}" destId="{57DBB177-F427-43A5-AC29-448A44F5F0F0}" srcOrd="0" destOrd="0" presId="urn:microsoft.com/office/officeart/2005/8/layout/vList3"/>
    <dgm:cxn modelId="{C01BE78A-0FEE-4064-A80E-1573B4989887}" type="presParOf" srcId="{4728C10D-94D1-443E-9E6C-59EF03BFAFE7}" destId="{C3A76832-E0F1-48D2-A0B1-D03100C83E34}" srcOrd="1" destOrd="0" presId="urn:microsoft.com/office/officeart/2005/8/layout/vList3"/>
    <dgm:cxn modelId="{2589F3C8-0E40-49ED-980D-D818E203CF0B}" type="presParOf" srcId="{FAB0CE12-9D8D-42E0-B0E2-EB9CFB366E42}" destId="{FC9313D5-AA93-481D-A79C-EA2B9524F2C8}" srcOrd="3" destOrd="0" presId="urn:microsoft.com/office/officeart/2005/8/layout/vList3"/>
    <dgm:cxn modelId="{3DEC3A01-5990-4150-BEDE-4146B36DE260}" type="presParOf" srcId="{FAB0CE12-9D8D-42E0-B0E2-EB9CFB366E42}" destId="{ABDC07D6-0949-447A-A85A-0133919EAAFE}" srcOrd="4" destOrd="0" presId="urn:microsoft.com/office/officeart/2005/8/layout/vList3"/>
    <dgm:cxn modelId="{7257CC4C-F700-4869-BE86-1FD859EAF205}" type="presParOf" srcId="{ABDC07D6-0949-447A-A85A-0133919EAAFE}" destId="{DCC85B3A-4637-4C7B-84CF-A9879BE226D0}" srcOrd="0" destOrd="0" presId="urn:microsoft.com/office/officeart/2005/8/layout/vList3"/>
    <dgm:cxn modelId="{608717C0-8168-4124-A388-E91FFEC3DE02}" type="presParOf" srcId="{ABDC07D6-0949-447A-A85A-0133919EAAFE}" destId="{FFF7CF36-FB7C-4E90-8379-02A6E4D62DBD}" srcOrd="1" destOrd="0" presId="urn:microsoft.com/office/officeart/2005/8/layout/vList3"/>
    <dgm:cxn modelId="{5F219187-8302-4286-8F5A-3FFA160D67CB}" type="presParOf" srcId="{FAB0CE12-9D8D-42E0-B0E2-EB9CFB366E42}" destId="{D33BD06E-DD54-4357-9BE1-34FCBF4F0EC7}" srcOrd="5" destOrd="0" presId="urn:microsoft.com/office/officeart/2005/8/layout/vList3"/>
    <dgm:cxn modelId="{474E4081-060B-4EAB-A0DD-8FC54298CB10}" type="presParOf" srcId="{FAB0CE12-9D8D-42E0-B0E2-EB9CFB366E42}" destId="{FB97AA49-DBFA-4CA4-8620-4717BBFD7D21}" srcOrd="6" destOrd="0" presId="urn:microsoft.com/office/officeart/2005/8/layout/vList3"/>
    <dgm:cxn modelId="{0F4ACE2D-E103-47A7-B1AD-9C844551F51E}" type="presParOf" srcId="{FB97AA49-DBFA-4CA4-8620-4717BBFD7D21}" destId="{849F6334-7048-4DE7-9424-B6E282432E05}" srcOrd="0" destOrd="0" presId="urn:microsoft.com/office/officeart/2005/8/layout/vList3"/>
    <dgm:cxn modelId="{DD895FBF-02D1-48E9-BC83-CDD2FF7032C7}" type="presParOf" srcId="{FB97AA49-DBFA-4CA4-8620-4717BBFD7D21}" destId="{76D515B6-3170-4A0C-80C2-AEBCC6E47E5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E42747-6FC8-4422-BB00-D0DB52CB15A1}"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IN"/>
        </a:p>
      </dgm:t>
    </dgm:pt>
    <dgm:pt modelId="{BBF779EF-AF9F-434A-97EC-EFD9FA9829DD}">
      <dgm:prSet phldrT="[Text]" custT="1"/>
      <dgm:spPr>
        <a:solidFill>
          <a:srgbClr val="1CDA1C"/>
        </a:solidFill>
      </dgm:spPr>
      <dgm:t>
        <a:bodyPr/>
        <a:lstStyle/>
        <a:p>
          <a:r>
            <a:rPr lang="en-IN" sz="1800" dirty="0">
              <a:solidFill>
                <a:schemeClr val="bg1"/>
              </a:solidFill>
            </a:rPr>
            <a:t>Bid on Product</a:t>
          </a:r>
        </a:p>
      </dgm:t>
    </dgm:pt>
    <dgm:pt modelId="{CF46A063-B76A-42E0-96E7-35C7A0C29866}" type="parTrans" cxnId="{2626AF8D-2BD0-4020-BAD8-E206B329E356}">
      <dgm:prSet/>
      <dgm:spPr/>
      <dgm:t>
        <a:bodyPr/>
        <a:lstStyle/>
        <a:p>
          <a:endParaRPr lang="en-IN"/>
        </a:p>
      </dgm:t>
    </dgm:pt>
    <dgm:pt modelId="{EF82868E-57D7-4630-A738-A95DB37B3508}" type="sibTrans" cxnId="{2626AF8D-2BD0-4020-BAD8-E206B329E356}">
      <dgm:prSet/>
      <dgm:spPr/>
      <dgm:t>
        <a:bodyPr/>
        <a:lstStyle/>
        <a:p>
          <a:endParaRPr lang="en-IN"/>
        </a:p>
      </dgm:t>
    </dgm:pt>
    <dgm:pt modelId="{0535F570-9E3F-4FA7-BB48-9FB7B2703094}">
      <dgm:prSet phldrT="[Text]"/>
      <dgm:spPr>
        <a:solidFill>
          <a:srgbClr val="0070C0"/>
        </a:solidFill>
      </dgm:spPr>
      <dgm:t>
        <a:bodyPr/>
        <a:lstStyle/>
        <a:p>
          <a:r>
            <a:rPr lang="en-IN" dirty="0">
              <a:solidFill>
                <a:schemeClr val="bg1"/>
              </a:solidFill>
            </a:rPr>
            <a:t>Pay Point</a:t>
          </a:r>
        </a:p>
      </dgm:t>
    </dgm:pt>
    <dgm:pt modelId="{11F6422E-6847-4BDE-8223-03E767F066D0}" type="parTrans" cxnId="{890E0957-FF63-4D0E-8EC1-7946CB1A5A90}">
      <dgm:prSet/>
      <dgm:spPr/>
      <dgm:t>
        <a:bodyPr/>
        <a:lstStyle/>
        <a:p>
          <a:endParaRPr lang="en-IN"/>
        </a:p>
      </dgm:t>
    </dgm:pt>
    <dgm:pt modelId="{A3A087DA-9950-40EE-98F7-7AEAE6A4595F}" type="sibTrans" cxnId="{890E0957-FF63-4D0E-8EC1-7946CB1A5A90}">
      <dgm:prSet/>
      <dgm:spPr/>
      <dgm:t>
        <a:bodyPr/>
        <a:lstStyle/>
        <a:p>
          <a:endParaRPr lang="en-IN"/>
        </a:p>
      </dgm:t>
    </dgm:pt>
    <dgm:pt modelId="{CD549E51-32D0-4658-914C-646F45F3946D}">
      <dgm:prSet phldrT="[Text]"/>
      <dgm:spPr>
        <a:solidFill>
          <a:srgbClr val="EC552C"/>
        </a:solidFill>
      </dgm:spPr>
      <dgm:t>
        <a:bodyPr/>
        <a:lstStyle/>
        <a:p>
          <a:r>
            <a:rPr lang="en-IN" dirty="0">
              <a:solidFill>
                <a:schemeClr val="bg1"/>
              </a:solidFill>
            </a:rPr>
            <a:t>Manage Products</a:t>
          </a:r>
        </a:p>
      </dgm:t>
    </dgm:pt>
    <dgm:pt modelId="{2EC60197-C964-498C-A31C-FEA3AF0C5E74}" type="parTrans" cxnId="{862E13AD-593A-409A-B981-87C885C20B15}">
      <dgm:prSet/>
      <dgm:spPr/>
      <dgm:t>
        <a:bodyPr/>
        <a:lstStyle/>
        <a:p>
          <a:endParaRPr lang="en-IN"/>
        </a:p>
      </dgm:t>
    </dgm:pt>
    <dgm:pt modelId="{A377BAA2-2514-4BF3-9ED7-F7294A95CC23}" type="sibTrans" cxnId="{862E13AD-593A-409A-B981-87C885C20B15}">
      <dgm:prSet/>
      <dgm:spPr/>
      <dgm:t>
        <a:bodyPr/>
        <a:lstStyle/>
        <a:p>
          <a:endParaRPr lang="en-IN"/>
        </a:p>
      </dgm:t>
    </dgm:pt>
    <dgm:pt modelId="{5F67EC40-9A7F-411B-B69F-F44DE9606D4D}">
      <dgm:prSet phldrT="[Text]"/>
      <dgm:spPr>
        <a:solidFill>
          <a:srgbClr val="C637FF"/>
        </a:solidFill>
      </dgm:spPr>
      <dgm:t>
        <a:bodyPr/>
        <a:lstStyle/>
        <a:p>
          <a:r>
            <a:rPr lang="en-IN" dirty="0"/>
            <a:t>Sell Own Products</a:t>
          </a:r>
        </a:p>
      </dgm:t>
    </dgm:pt>
    <dgm:pt modelId="{DAF461FA-88E7-4853-8079-01D718FE28C0}" type="parTrans" cxnId="{9F832531-5E2E-4778-A91E-89691775273E}">
      <dgm:prSet/>
      <dgm:spPr/>
      <dgm:t>
        <a:bodyPr/>
        <a:lstStyle/>
        <a:p>
          <a:endParaRPr lang="en-IN"/>
        </a:p>
      </dgm:t>
    </dgm:pt>
    <dgm:pt modelId="{A83C9417-8E6A-4599-A8C8-8B973A4046BD}" type="sibTrans" cxnId="{9F832531-5E2E-4778-A91E-89691775273E}">
      <dgm:prSet/>
      <dgm:spPr/>
      <dgm:t>
        <a:bodyPr/>
        <a:lstStyle/>
        <a:p>
          <a:endParaRPr lang="en-IN"/>
        </a:p>
      </dgm:t>
    </dgm:pt>
    <dgm:pt modelId="{5CBE7E2C-5196-42A9-96BC-8E85BE209925}">
      <dgm:prSet phldrT="[Text]"/>
      <dgm:spPr>
        <a:solidFill>
          <a:srgbClr val="FFC000"/>
        </a:solidFill>
      </dgm:spPr>
      <dgm:t>
        <a:bodyPr/>
        <a:lstStyle/>
        <a:p>
          <a:r>
            <a:rPr lang="en-IN" dirty="0"/>
            <a:t>Get necessary point</a:t>
          </a:r>
        </a:p>
      </dgm:t>
    </dgm:pt>
    <dgm:pt modelId="{20208286-6BC3-48CF-BF5E-A8CE0453D21F}" type="parTrans" cxnId="{EA98944C-B0AD-4A93-AD78-FE8C063466DC}">
      <dgm:prSet/>
      <dgm:spPr/>
      <dgm:t>
        <a:bodyPr/>
        <a:lstStyle/>
        <a:p>
          <a:endParaRPr lang="en-IN"/>
        </a:p>
      </dgm:t>
    </dgm:pt>
    <dgm:pt modelId="{F452F490-A479-45AE-B106-7760AD8C7612}" type="sibTrans" cxnId="{EA98944C-B0AD-4A93-AD78-FE8C063466DC}">
      <dgm:prSet/>
      <dgm:spPr/>
      <dgm:t>
        <a:bodyPr/>
        <a:lstStyle/>
        <a:p>
          <a:endParaRPr lang="en-IN"/>
        </a:p>
      </dgm:t>
    </dgm:pt>
    <dgm:pt modelId="{6B7D9DFC-452A-43C1-AC7C-B629A090E4BD}" type="pres">
      <dgm:prSet presAssocID="{E9E42747-6FC8-4422-BB00-D0DB52CB15A1}" presName="cycle" presStyleCnt="0">
        <dgm:presLayoutVars>
          <dgm:dir/>
          <dgm:resizeHandles val="exact"/>
        </dgm:presLayoutVars>
      </dgm:prSet>
      <dgm:spPr/>
      <dgm:t>
        <a:bodyPr/>
        <a:lstStyle/>
        <a:p>
          <a:endParaRPr lang="en-IN"/>
        </a:p>
      </dgm:t>
    </dgm:pt>
    <dgm:pt modelId="{D6C7E982-C621-41F7-8C14-D09ED488612F}" type="pres">
      <dgm:prSet presAssocID="{BBF779EF-AF9F-434A-97EC-EFD9FA9829DD}" presName="node" presStyleLbl="node1" presStyleIdx="0" presStyleCnt="5">
        <dgm:presLayoutVars>
          <dgm:bulletEnabled val="1"/>
        </dgm:presLayoutVars>
      </dgm:prSet>
      <dgm:spPr/>
      <dgm:t>
        <a:bodyPr/>
        <a:lstStyle/>
        <a:p>
          <a:endParaRPr lang="en-IN"/>
        </a:p>
      </dgm:t>
    </dgm:pt>
    <dgm:pt modelId="{F9265B65-6277-4C4B-BD27-E24C3E502D48}" type="pres">
      <dgm:prSet presAssocID="{EF82868E-57D7-4630-A738-A95DB37B3508}" presName="sibTrans" presStyleLbl="sibTrans2D1" presStyleIdx="0" presStyleCnt="5"/>
      <dgm:spPr/>
      <dgm:t>
        <a:bodyPr/>
        <a:lstStyle/>
        <a:p>
          <a:endParaRPr lang="en-IN"/>
        </a:p>
      </dgm:t>
    </dgm:pt>
    <dgm:pt modelId="{7C0F9723-5D71-4B5F-9A56-A3830C1C3741}" type="pres">
      <dgm:prSet presAssocID="{EF82868E-57D7-4630-A738-A95DB37B3508}" presName="connectorText" presStyleLbl="sibTrans2D1" presStyleIdx="0" presStyleCnt="5"/>
      <dgm:spPr/>
      <dgm:t>
        <a:bodyPr/>
        <a:lstStyle/>
        <a:p>
          <a:endParaRPr lang="en-IN"/>
        </a:p>
      </dgm:t>
    </dgm:pt>
    <dgm:pt modelId="{1DD5A4C0-FF77-4E72-A2CE-359E3B747A59}" type="pres">
      <dgm:prSet presAssocID="{0535F570-9E3F-4FA7-BB48-9FB7B2703094}" presName="node" presStyleLbl="node1" presStyleIdx="1" presStyleCnt="5">
        <dgm:presLayoutVars>
          <dgm:bulletEnabled val="1"/>
        </dgm:presLayoutVars>
      </dgm:prSet>
      <dgm:spPr/>
      <dgm:t>
        <a:bodyPr/>
        <a:lstStyle/>
        <a:p>
          <a:endParaRPr lang="en-IN"/>
        </a:p>
      </dgm:t>
    </dgm:pt>
    <dgm:pt modelId="{1D77C7C2-EEAD-4AF1-BF44-22807C985E28}" type="pres">
      <dgm:prSet presAssocID="{A3A087DA-9950-40EE-98F7-7AEAE6A4595F}" presName="sibTrans" presStyleLbl="sibTrans2D1" presStyleIdx="1" presStyleCnt="5"/>
      <dgm:spPr/>
      <dgm:t>
        <a:bodyPr/>
        <a:lstStyle/>
        <a:p>
          <a:endParaRPr lang="en-IN"/>
        </a:p>
      </dgm:t>
    </dgm:pt>
    <dgm:pt modelId="{6277BA92-C057-4E2C-BA56-1BA9CCD360A5}" type="pres">
      <dgm:prSet presAssocID="{A3A087DA-9950-40EE-98F7-7AEAE6A4595F}" presName="connectorText" presStyleLbl="sibTrans2D1" presStyleIdx="1" presStyleCnt="5"/>
      <dgm:spPr/>
      <dgm:t>
        <a:bodyPr/>
        <a:lstStyle/>
        <a:p>
          <a:endParaRPr lang="en-IN"/>
        </a:p>
      </dgm:t>
    </dgm:pt>
    <dgm:pt modelId="{381DC750-8D6E-4524-B99A-5F72A7F6D0F3}" type="pres">
      <dgm:prSet presAssocID="{CD549E51-32D0-4658-914C-646F45F3946D}" presName="node" presStyleLbl="node1" presStyleIdx="2" presStyleCnt="5">
        <dgm:presLayoutVars>
          <dgm:bulletEnabled val="1"/>
        </dgm:presLayoutVars>
      </dgm:prSet>
      <dgm:spPr/>
      <dgm:t>
        <a:bodyPr/>
        <a:lstStyle/>
        <a:p>
          <a:endParaRPr lang="en-IN"/>
        </a:p>
      </dgm:t>
    </dgm:pt>
    <dgm:pt modelId="{AE89F11B-8554-4458-AA32-726286ED3DA2}" type="pres">
      <dgm:prSet presAssocID="{A377BAA2-2514-4BF3-9ED7-F7294A95CC23}" presName="sibTrans" presStyleLbl="sibTrans2D1" presStyleIdx="2" presStyleCnt="5"/>
      <dgm:spPr/>
      <dgm:t>
        <a:bodyPr/>
        <a:lstStyle/>
        <a:p>
          <a:endParaRPr lang="en-IN"/>
        </a:p>
      </dgm:t>
    </dgm:pt>
    <dgm:pt modelId="{290E8536-DCD6-4B22-9117-33E0D3D5A828}" type="pres">
      <dgm:prSet presAssocID="{A377BAA2-2514-4BF3-9ED7-F7294A95CC23}" presName="connectorText" presStyleLbl="sibTrans2D1" presStyleIdx="2" presStyleCnt="5"/>
      <dgm:spPr/>
      <dgm:t>
        <a:bodyPr/>
        <a:lstStyle/>
        <a:p>
          <a:endParaRPr lang="en-IN"/>
        </a:p>
      </dgm:t>
    </dgm:pt>
    <dgm:pt modelId="{8D3255CA-5DF7-4498-BF7E-6AB9F765B169}" type="pres">
      <dgm:prSet presAssocID="{5F67EC40-9A7F-411B-B69F-F44DE9606D4D}" presName="node" presStyleLbl="node1" presStyleIdx="3" presStyleCnt="5">
        <dgm:presLayoutVars>
          <dgm:bulletEnabled val="1"/>
        </dgm:presLayoutVars>
      </dgm:prSet>
      <dgm:spPr/>
      <dgm:t>
        <a:bodyPr/>
        <a:lstStyle/>
        <a:p>
          <a:endParaRPr lang="en-IN"/>
        </a:p>
      </dgm:t>
    </dgm:pt>
    <dgm:pt modelId="{7CD3117F-BCE7-4520-96E9-ECF2EC071EE2}" type="pres">
      <dgm:prSet presAssocID="{A83C9417-8E6A-4599-A8C8-8B973A4046BD}" presName="sibTrans" presStyleLbl="sibTrans2D1" presStyleIdx="3" presStyleCnt="5"/>
      <dgm:spPr/>
      <dgm:t>
        <a:bodyPr/>
        <a:lstStyle/>
        <a:p>
          <a:endParaRPr lang="en-IN"/>
        </a:p>
      </dgm:t>
    </dgm:pt>
    <dgm:pt modelId="{565EE732-4A40-4AE2-A448-4B27857EDB08}" type="pres">
      <dgm:prSet presAssocID="{A83C9417-8E6A-4599-A8C8-8B973A4046BD}" presName="connectorText" presStyleLbl="sibTrans2D1" presStyleIdx="3" presStyleCnt="5"/>
      <dgm:spPr/>
      <dgm:t>
        <a:bodyPr/>
        <a:lstStyle/>
        <a:p>
          <a:endParaRPr lang="en-IN"/>
        </a:p>
      </dgm:t>
    </dgm:pt>
    <dgm:pt modelId="{8B3A45CF-F6BD-4C73-863A-641219874336}" type="pres">
      <dgm:prSet presAssocID="{5CBE7E2C-5196-42A9-96BC-8E85BE209925}" presName="node" presStyleLbl="node1" presStyleIdx="4" presStyleCnt="5">
        <dgm:presLayoutVars>
          <dgm:bulletEnabled val="1"/>
        </dgm:presLayoutVars>
      </dgm:prSet>
      <dgm:spPr/>
      <dgm:t>
        <a:bodyPr/>
        <a:lstStyle/>
        <a:p>
          <a:endParaRPr lang="en-IN"/>
        </a:p>
      </dgm:t>
    </dgm:pt>
    <dgm:pt modelId="{433390FB-2542-4FB7-A317-15D0DD4823D1}" type="pres">
      <dgm:prSet presAssocID="{F452F490-A479-45AE-B106-7760AD8C7612}" presName="sibTrans" presStyleLbl="sibTrans2D1" presStyleIdx="4" presStyleCnt="5"/>
      <dgm:spPr/>
      <dgm:t>
        <a:bodyPr/>
        <a:lstStyle/>
        <a:p>
          <a:endParaRPr lang="en-IN"/>
        </a:p>
      </dgm:t>
    </dgm:pt>
    <dgm:pt modelId="{47A9D2B1-5EEA-42C9-900F-46C9884F378B}" type="pres">
      <dgm:prSet presAssocID="{F452F490-A479-45AE-B106-7760AD8C7612}" presName="connectorText" presStyleLbl="sibTrans2D1" presStyleIdx="4" presStyleCnt="5"/>
      <dgm:spPr/>
      <dgm:t>
        <a:bodyPr/>
        <a:lstStyle/>
        <a:p>
          <a:endParaRPr lang="en-IN"/>
        </a:p>
      </dgm:t>
    </dgm:pt>
  </dgm:ptLst>
  <dgm:cxnLst>
    <dgm:cxn modelId="{080AA736-E5A4-416A-909D-B66B3409F8E7}" type="presOf" srcId="{EF82868E-57D7-4630-A738-A95DB37B3508}" destId="{F9265B65-6277-4C4B-BD27-E24C3E502D48}" srcOrd="0" destOrd="0" presId="urn:microsoft.com/office/officeart/2005/8/layout/cycle2"/>
    <dgm:cxn modelId="{862E13AD-593A-409A-B981-87C885C20B15}" srcId="{E9E42747-6FC8-4422-BB00-D0DB52CB15A1}" destId="{CD549E51-32D0-4658-914C-646F45F3946D}" srcOrd="2" destOrd="0" parTransId="{2EC60197-C964-498C-A31C-FEA3AF0C5E74}" sibTransId="{A377BAA2-2514-4BF3-9ED7-F7294A95CC23}"/>
    <dgm:cxn modelId="{189644D4-89FB-4E71-9360-CB70FEDFEC63}" type="presOf" srcId="{A3A087DA-9950-40EE-98F7-7AEAE6A4595F}" destId="{1D77C7C2-EEAD-4AF1-BF44-22807C985E28}" srcOrd="0" destOrd="0" presId="urn:microsoft.com/office/officeart/2005/8/layout/cycle2"/>
    <dgm:cxn modelId="{FAA2DE45-E364-41A5-86AA-1D64C3EFC853}" type="presOf" srcId="{A3A087DA-9950-40EE-98F7-7AEAE6A4595F}" destId="{6277BA92-C057-4E2C-BA56-1BA9CCD360A5}" srcOrd="1" destOrd="0" presId="urn:microsoft.com/office/officeart/2005/8/layout/cycle2"/>
    <dgm:cxn modelId="{C4C7EBF8-B2FE-411E-BB7A-9C8130250A24}" type="presOf" srcId="{E9E42747-6FC8-4422-BB00-D0DB52CB15A1}" destId="{6B7D9DFC-452A-43C1-AC7C-B629A090E4BD}" srcOrd="0" destOrd="0" presId="urn:microsoft.com/office/officeart/2005/8/layout/cycle2"/>
    <dgm:cxn modelId="{6DF00C9E-B1C6-405A-8F1E-1360B7FBE593}" type="presOf" srcId="{EF82868E-57D7-4630-A738-A95DB37B3508}" destId="{7C0F9723-5D71-4B5F-9A56-A3830C1C3741}" srcOrd="1" destOrd="0" presId="urn:microsoft.com/office/officeart/2005/8/layout/cycle2"/>
    <dgm:cxn modelId="{908F879A-C09B-4B6A-94DA-08101A0A0C05}" type="presOf" srcId="{BBF779EF-AF9F-434A-97EC-EFD9FA9829DD}" destId="{D6C7E982-C621-41F7-8C14-D09ED488612F}" srcOrd="0" destOrd="0" presId="urn:microsoft.com/office/officeart/2005/8/layout/cycle2"/>
    <dgm:cxn modelId="{44388490-8ECE-4265-AF2F-2216FCFEB450}" type="presOf" srcId="{A377BAA2-2514-4BF3-9ED7-F7294A95CC23}" destId="{290E8536-DCD6-4B22-9117-33E0D3D5A828}" srcOrd="1" destOrd="0" presId="urn:microsoft.com/office/officeart/2005/8/layout/cycle2"/>
    <dgm:cxn modelId="{B45E99EC-72AE-477C-9270-05A29D04EDD7}" type="presOf" srcId="{A83C9417-8E6A-4599-A8C8-8B973A4046BD}" destId="{7CD3117F-BCE7-4520-96E9-ECF2EC071EE2}" srcOrd="0" destOrd="0" presId="urn:microsoft.com/office/officeart/2005/8/layout/cycle2"/>
    <dgm:cxn modelId="{AC0A72E0-2B35-465F-B0EE-0450845A2152}" type="presOf" srcId="{5F67EC40-9A7F-411B-B69F-F44DE9606D4D}" destId="{8D3255CA-5DF7-4498-BF7E-6AB9F765B169}" srcOrd="0" destOrd="0" presId="urn:microsoft.com/office/officeart/2005/8/layout/cycle2"/>
    <dgm:cxn modelId="{EDF91355-3D16-4D25-9752-C127EB43B2EB}" type="presOf" srcId="{F452F490-A479-45AE-B106-7760AD8C7612}" destId="{433390FB-2542-4FB7-A317-15D0DD4823D1}" srcOrd="0" destOrd="0" presId="urn:microsoft.com/office/officeart/2005/8/layout/cycle2"/>
    <dgm:cxn modelId="{9FCFF009-4703-4AF9-9DB0-22B7F347A91A}" type="presOf" srcId="{A83C9417-8E6A-4599-A8C8-8B973A4046BD}" destId="{565EE732-4A40-4AE2-A448-4B27857EDB08}" srcOrd="1" destOrd="0" presId="urn:microsoft.com/office/officeart/2005/8/layout/cycle2"/>
    <dgm:cxn modelId="{A93D14F1-78F5-4A95-BE52-11591F92C265}" type="presOf" srcId="{CD549E51-32D0-4658-914C-646F45F3946D}" destId="{381DC750-8D6E-4524-B99A-5F72A7F6D0F3}" srcOrd="0" destOrd="0" presId="urn:microsoft.com/office/officeart/2005/8/layout/cycle2"/>
    <dgm:cxn modelId="{EA98944C-B0AD-4A93-AD78-FE8C063466DC}" srcId="{E9E42747-6FC8-4422-BB00-D0DB52CB15A1}" destId="{5CBE7E2C-5196-42A9-96BC-8E85BE209925}" srcOrd="4" destOrd="0" parTransId="{20208286-6BC3-48CF-BF5E-A8CE0453D21F}" sibTransId="{F452F490-A479-45AE-B106-7760AD8C7612}"/>
    <dgm:cxn modelId="{2DEF3C08-79AE-47E6-9C5E-16C1F6F3464B}" type="presOf" srcId="{F452F490-A479-45AE-B106-7760AD8C7612}" destId="{47A9D2B1-5EEA-42C9-900F-46C9884F378B}" srcOrd="1" destOrd="0" presId="urn:microsoft.com/office/officeart/2005/8/layout/cycle2"/>
    <dgm:cxn modelId="{0AFEED43-3F12-4F81-84AB-9B320376FDDF}" type="presOf" srcId="{0535F570-9E3F-4FA7-BB48-9FB7B2703094}" destId="{1DD5A4C0-FF77-4E72-A2CE-359E3B747A59}" srcOrd="0" destOrd="0" presId="urn:microsoft.com/office/officeart/2005/8/layout/cycle2"/>
    <dgm:cxn modelId="{2626AF8D-2BD0-4020-BAD8-E206B329E356}" srcId="{E9E42747-6FC8-4422-BB00-D0DB52CB15A1}" destId="{BBF779EF-AF9F-434A-97EC-EFD9FA9829DD}" srcOrd="0" destOrd="0" parTransId="{CF46A063-B76A-42E0-96E7-35C7A0C29866}" sibTransId="{EF82868E-57D7-4630-A738-A95DB37B3508}"/>
    <dgm:cxn modelId="{C60356CA-5318-42FC-B2D4-165A0F6347AE}" type="presOf" srcId="{A377BAA2-2514-4BF3-9ED7-F7294A95CC23}" destId="{AE89F11B-8554-4458-AA32-726286ED3DA2}" srcOrd="0" destOrd="0" presId="urn:microsoft.com/office/officeart/2005/8/layout/cycle2"/>
    <dgm:cxn modelId="{30D78CB5-7DAC-4788-A354-39822BEA1415}" type="presOf" srcId="{5CBE7E2C-5196-42A9-96BC-8E85BE209925}" destId="{8B3A45CF-F6BD-4C73-863A-641219874336}" srcOrd="0" destOrd="0" presId="urn:microsoft.com/office/officeart/2005/8/layout/cycle2"/>
    <dgm:cxn modelId="{890E0957-FF63-4D0E-8EC1-7946CB1A5A90}" srcId="{E9E42747-6FC8-4422-BB00-D0DB52CB15A1}" destId="{0535F570-9E3F-4FA7-BB48-9FB7B2703094}" srcOrd="1" destOrd="0" parTransId="{11F6422E-6847-4BDE-8223-03E767F066D0}" sibTransId="{A3A087DA-9950-40EE-98F7-7AEAE6A4595F}"/>
    <dgm:cxn modelId="{9F832531-5E2E-4778-A91E-89691775273E}" srcId="{E9E42747-6FC8-4422-BB00-D0DB52CB15A1}" destId="{5F67EC40-9A7F-411B-B69F-F44DE9606D4D}" srcOrd="3" destOrd="0" parTransId="{DAF461FA-88E7-4853-8079-01D718FE28C0}" sibTransId="{A83C9417-8E6A-4599-A8C8-8B973A4046BD}"/>
    <dgm:cxn modelId="{31440704-AA2B-4BF1-B64C-94034BF6C634}" type="presParOf" srcId="{6B7D9DFC-452A-43C1-AC7C-B629A090E4BD}" destId="{D6C7E982-C621-41F7-8C14-D09ED488612F}" srcOrd="0" destOrd="0" presId="urn:microsoft.com/office/officeart/2005/8/layout/cycle2"/>
    <dgm:cxn modelId="{A2881C3E-2CEF-4306-830E-22E63598D9B7}" type="presParOf" srcId="{6B7D9DFC-452A-43C1-AC7C-B629A090E4BD}" destId="{F9265B65-6277-4C4B-BD27-E24C3E502D48}" srcOrd="1" destOrd="0" presId="urn:microsoft.com/office/officeart/2005/8/layout/cycle2"/>
    <dgm:cxn modelId="{BF5D4633-9272-4BD2-BFE0-A6950A4F344B}" type="presParOf" srcId="{F9265B65-6277-4C4B-BD27-E24C3E502D48}" destId="{7C0F9723-5D71-4B5F-9A56-A3830C1C3741}" srcOrd="0" destOrd="0" presId="urn:microsoft.com/office/officeart/2005/8/layout/cycle2"/>
    <dgm:cxn modelId="{CB1AB078-4F4B-464B-86FA-5AB9AF07BB38}" type="presParOf" srcId="{6B7D9DFC-452A-43C1-AC7C-B629A090E4BD}" destId="{1DD5A4C0-FF77-4E72-A2CE-359E3B747A59}" srcOrd="2" destOrd="0" presId="urn:microsoft.com/office/officeart/2005/8/layout/cycle2"/>
    <dgm:cxn modelId="{107AB536-4D09-4997-8C5E-6B66E14C1E7E}" type="presParOf" srcId="{6B7D9DFC-452A-43C1-AC7C-B629A090E4BD}" destId="{1D77C7C2-EEAD-4AF1-BF44-22807C985E28}" srcOrd="3" destOrd="0" presId="urn:microsoft.com/office/officeart/2005/8/layout/cycle2"/>
    <dgm:cxn modelId="{0B85FC3E-72DD-442E-A5A7-EAB5F26BAF1A}" type="presParOf" srcId="{1D77C7C2-EEAD-4AF1-BF44-22807C985E28}" destId="{6277BA92-C057-4E2C-BA56-1BA9CCD360A5}" srcOrd="0" destOrd="0" presId="urn:microsoft.com/office/officeart/2005/8/layout/cycle2"/>
    <dgm:cxn modelId="{A699997F-7147-49B3-8F50-A93FE07E36C5}" type="presParOf" srcId="{6B7D9DFC-452A-43C1-AC7C-B629A090E4BD}" destId="{381DC750-8D6E-4524-B99A-5F72A7F6D0F3}" srcOrd="4" destOrd="0" presId="urn:microsoft.com/office/officeart/2005/8/layout/cycle2"/>
    <dgm:cxn modelId="{0601DABB-2D9E-4B32-BB1D-785CB556DBC9}" type="presParOf" srcId="{6B7D9DFC-452A-43C1-AC7C-B629A090E4BD}" destId="{AE89F11B-8554-4458-AA32-726286ED3DA2}" srcOrd="5" destOrd="0" presId="urn:microsoft.com/office/officeart/2005/8/layout/cycle2"/>
    <dgm:cxn modelId="{28493492-78DD-4E44-BADB-1D49639C346C}" type="presParOf" srcId="{AE89F11B-8554-4458-AA32-726286ED3DA2}" destId="{290E8536-DCD6-4B22-9117-33E0D3D5A828}" srcOrd="0" destOrd="0" presId="urn:microsoft.com/office/officeart/2005/8/layout/cycle2"/>
    <dgm:cxn modelId="{7E4E4332-02B5-4AB4-8CF9-05D4483EB52A}" type="presParOf" srcId="{6B7D9DFC-452A-43C1-AC7C-B629A090E4BD}" destId="{8D3255CA-5DF7-4498-BF7E-6AB9F765B169}" srcOrd="6" destOrd="0" presId="urn:microsoft.com/office/officeart/2005/8/layout/cycle2"/>
    <dgm:cxn modelId="{6A98C09E-8B33-4E89-8A4B-2A5C186393B1}" type="presParOf" srcId="{6B7D9DFC-452A-43C1-AC7C-B629A090E4BD}" destId="{7CD3117F-BCE7-4520-96E9-ECF2EC071EE2}" srcOrd="7" destOrd="0" presId="urn:microsoft.com/office/officeart/2005/8/layout/cycle2"/>
    <dgm:cxn modelId="{2652A9D4-0737-4687-88BD-A115396EAFC0}" type="presParOf" srcId="{7CD3117F-BCE7-4520-96E9-ECF2EC071EE2}" destId="{565EE732-4A40-4AE2-A448-4B27857EDB08}" srcOrd="0" destOrd="0" presId="urn:microsoft.com/office/officeart/2005/8/layout/cycle2"/>
    <dgm:cxn modelId="{7B5D0DA9-4A0B-4A11-BB2B-B82438A6459A}" type="presParOf" srcId="{6B7D9DFC-452A-43C1-AC7C-B629A090E4BD}" destId="{8B3A45CF-F6BD-4C73-863A-641219874336}" srcOrd="8" destOrd="0" presId="urn:microsoft.com/office/officeart/2005/8/layout/cycle2"/>
    <dgm:cxn modelId="{8438CF9F-F774-49BA-9B92-9DA0900CA4EC}" type="presParOf" srcId="{6B7D9DFC-452A-43C1-AC7C-B629A090E4BD}" destId="{433390FB-2542-4FB7-A317-15D0DD4823D1}" srcOrd="9" destOrd="0" presId="urn:microsoft.com/office/officeart/2005/8/layout/cycle2"/>
    <dgm:cxn modelId="{FA60CA38-3AD9-4CF4-A54E-4637681D0E96}" type="presParOf" srcId="{433390FB-2542-4FB7-A317-15D0DD4823D1}" destId="{47A9D2B1-5EEA-42C9-900F-46C9884F378B}"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5D1DA14-35DE-44C6-B4D8-15911EE95806}"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5C0193A7-CBBA-4BD4-9113-081764AB0820}">
      <dgm:prSet phldrT="[Text]"/>
      <dgm:spPr/>
      <dgm:t>
        <a:bodyPr/>
        <a:lstStyle/>
        <a:p>
          <a:r>
            <a:rPr lang="en-IN" dirty="0"/>
            <a:t>Platform</a:t>
          </a:r>
        </a:p>
      </dgm:t>
    </dgm:pt>
    <dgm:pt modelId="{01079D8F-BD5E-40E9-AB2B-BDBEB39B4320}" type="parTrans" cxnId="{3971DB25-8D63-4176-8686-113C5B34042A}">
      <dgm:prSet/>
      <dgm:spPr/>
      <dgm:t>
        <a:bodyPr/>
        <a:lstStyle/>
        <a:p>
          <a:endParaRPr lang="en-IN"/>
        </a:p>
      </dgm:t>
    </dgm:pt>
    <dgm:pt modelId="{2E62E75A-0218-4452-8740-7FD79B7F9932}" type="sibTrans" cxnId="{3971DB25-8D63-4176-8686-113C5B34042A}">
      <dgm:prSet/>
      <dgm:spPr/>
      <dgm:t>
        <a:bodyPr/>
        <a:lstStyle/>
        <a:p>
          <a:endParaRPr lang="en-IN"/>
        </a:p>
      </dgm:t>
    </dgm:pt>
    <dgm:pt modelId="{F4231660-E37F-4169-BECB-420D9C24FAB5}">
      <dgm:prSet phldrT="[Text]" custT="1"/>
      <dgm:spPr/>
      <dgm:t>
        <a:bodyPr/>
        <a:lstStyle/>
        <a:p>
          <a:r>
            <a:rPr lang="en-IN" sz="2000" b="1" dirty="0" smtClean="0"/>
            <a:t>HTML5, CSS, JAVASCRIPT</a:t>
          </a:r>
          <a:endParaRPr lang="en-IN" sz="2000" b="1" dirty="0"/>
        </a:p>
      </dgm:t>
    </dgm:pt>
    <dgm:pt modelId="{3EA29BDF-AB94-4F6E-A462-FDEE62DFB566}" type="parTrans" cxnId="{36B178FE-FC83-4962-A49E-D4557D26BC07}">
      <dgm:prSet/>
      <dgm:spPr/>
      <dgm:t>
        <a:bodyPr/>
        <a:lstStyle/>
        <a:p>
          <a:endParaRPr lang="en-IN"/>
        </a:p>
      </dgm:t>
    </dgm:pt>
    <dgm:pt modelId="{58889067-8E20-43DD-B953-11AAABF8B70E}" type="sibTrans" cxnId="{36B178FE-FC83-4962-A49E-D4557D26BC07}">
      <dgm:prSet/>
      <dgm:spPr/>
      <dgm:t>
        <a:bodyPr/>
        <a:lstStyle/>
        <a:p>
          <a:endParaRPr lang="en-IN"/>
        </a:p>
      </dgm:t>
    </dgm:pt>
    <dgm:pt modelId="{7CA0D8FD-0324-41A8-B1AB-6A1606AD11FD}">
      <dgm:prSet phldrT="[Text]"/>
      <dgm:spPr/>
      <dgm:t>
        <a:bodyPr/>
        <a:lstStyle/>
        <a:p>
          <a:r>
            <a:rPr lang="en-IN" dirty="0"/>
            <a:t>Backend</a:t>
          </a:r>
        </a:p>
      </dgm:t>
    </dgm:pt>
    <dgm:pt modelId="{FA5938DA-55D0-4A36-828A-CCFD45E89DC9}" type="parTrans" cxnId="{727B35B6-4968-498C-A497-190777803031}">
      <dgm:prSet/>
      <dgm:spPr/>
      <dgm:t>
        <a:bodyPr/>
        <a:lstStyle/>
        <a:p>
          <a:endParaRPr lang="en-IN"/>
        </a:p>
      </dgm:t>
    </dgm:pt>
    <dgm:pt modelId="{FE8DB77F-6E98-45B0-8FE6-B64DA08840BB}" type="sibTrans" cxnId="{727B35B6-4968-498C-A497-190777803031}">
      <dgm:prSet/>
      <dgm:spPr/>
      <dgm:t>
        <a:bodyPr/>
        <a:lstStyle/>
        <a:p>
          <a:endParaRPr lang="en-IN"/>
        </a:p>
      </dgm:t>
    </dgm:pt>
    <dgm:pt modelId="{0F2449B0-6DBB-43B6-B7D0-34B01BABB740}">
      <dgm:prSet phldrT="[Text]" custT="1"/>
      <dgm:spPr/>
      <dgm:t>
        <a:bodyPr/>
        <a:lstStyle/>
        <a:p>
          <a:r>
            <a:rPr lang="en-IN" sz="2000" b="1" dirty="0"/>
            <a:t>MY SQL</a:t>
          </a:r>
        </a:p>
      </dgm:t>
    </dgm:pt>
    <dgm:pt modelId="{976C50FF-D745-4497-9884-0906010C6EB8}" type="parTrans" cxnId="{954D1861-708C-4485-95F0-AD423C21115E}">
      <dgm:prSet/>
      <dgm:spPr/>
      <dgm:t>
        <a:bodyPr/>
        <a:lstStyle/>
        <a:p>
          <a:endParaRPr lang="en-IN"/>
        </a:p>
      </dgm:t>
    </dgm:pt>
    <dgm:pt modelId="{1C6AFF65-23DE-4FD6-9687-D49852620B9D}" type="sibTrans" cxnId="{954D1861-708C-4485-95F0-AD423C21115E}">
      <dgm:prSet/>
      <dgm:spPr/>
      <dgm:t>
        <a:bodyPr/>
        <a:lstStyle/>
        <a:p>
          <a:endParaRPr lang="en-IN"/>
        </a:p>
      </dgm:t>
    </dgm:pt>
    <dgm:pt modelId="{12D753C7-2A62-4550-B653-1EA73BC14B37}">
      <dgm:prSet phldrT="[Text]" custT="1"/>
      <dgm:spPr/>
      <dgm:t>
        <a:bodyPr/>
        <a:lstStyle/>
        <a:p>
          <a:endParaRPr lang="en-IN" sz="1800" b="1" dirty="0"/>
        </a:p>
      </dgm:t>
    </dgm:pt>
    <dgm:pt modelId="{8BD3C23B-119A-4AAE-9DCC-71B075FC3E30}" type="parTrans" cxnId="{F716D353-3C03-4F0C-95A1-B1DF5E57AED2}">
      <dgm:prSet/>
      <dgm:spPr/>
      <dgm:t>
        <a:bodyPr/>
        <a:lstStyle/>
        <a:p>
          <a:endParaRPr lang="en-IN"/>
        </a:p>
      </dgm:t>
    </dgm:pt>
    <dgm:pt modelId="{BA7DE951-1D63-4943-991C-CC6A73791A00}" type="sibTrans" cxnId="{F716D353-3C03-4F0C-95A1-B1DF5E57AED2}">
      <dgm:prSet/>
      <dgm:spPr/>
      <dgm:t>
        <a:bodyPr/>
        <a:lstStyle/>
        <a:p>
          <a:endParaRPr lang="en-IN"/>
        </a:p>
      </dgm:t>
    </dgm:pt>
    <dgm:pt modelId="{B644DB6A-74CD-4072-B469-DC708303C7C1}">
      <dgm:prSet phldrT="[Text]"/>
      <dgm:spPr/>
      <dgm:t>
        <a:bodyPr/>
        <a:lstStyle/>
        <a:p>
          <a:r>
            <a:rPr lang="en-IN" dirty="0"/>
            <a:t>Tools</a:t>
          </a:r>
        </a:p>
      </dgm:t>
    </dgm:pt>
    <dgm:pt modelId="{F0FE143B-351B-436F-BBEB-FCC846D71FC4}" type="sibTrans" cxnId="{D07058CE-B240-44CE-B3CF-70853590CF04}">
      <dgm:prSet/>
      <dgm:spPr/>
      <dgm:t>
        <a:bodyPr/>
        <a:lstStyle/>
        <a:p>
          <a:endParaRPr lang="en-IN"/>
        </a:p>
      </dgm:t>
    </dgm:pt>
    <dgm:pt modelId="{19C638A4-06E6-4363-9766-F5F7DE013EF3}" type="parTrans" cxnId="{D07058CE-B240-44CE-B3CF-70853590CF04}">
      <dgm:prSet/>
      <dgm:spPr/>
      <dgm:t>
        <a:bodyPr/>
        <a:lstStyle/>
        <a:p>
          <a:endParaRPr lang="en-IN"/>
        </a:p>
      </dgm:t>
    </dgm:pt>
    <dgm:pt modelId="{DE8836D6-DD77-4E4E-9E22-30E27AEA1B95}">
      <dgm:prSet/>
      <dgm:spPr/>
      <dgm:t>
        <a:bodyPr/>
        <a:lstStyle/>
        <a:p>
          <a:r>
            <a:rPr lang="en-IN" dirty="0" smtClean="0"/>
            <a:t>Sublime</a:t>
          </a:r>
          <a:endParaRPr lang="en-IN" dirty="0"/>
        </a:p>
      </dgm:t>
    </dgm:pt>
    <dgm:pt modelId="{792BD53D-B95E-4231-858D-A5CEF5866CC0}" type="parTrans" cxnId="{E48E4FBA-96CB-4194-AB6F-E87A122E42B4}">
      <dgm:prSet/>
      <dgm:spPr/>
    </dgm:pt>
    <dgm:pt modelId="{0C8E8FDE-264E-43B2-8B5B-D7DE5BD35B9A}" type="sibTrans" cxnId="{E48E4FBA-96CB-4194-AB6F-E87A122E42B4}">
      <dgm:prSet/>
      <dgm:spPr/>
    </dgm:pt>
    <dgm:pt modelId="{4ABF9C42-3A38-40AE-9BB8-29788DAC0ACC}">
      <dgm:prSet/>
      <dgm:spPr/>
      <dgm:t>
        <a:bodyPr/>
        <a:lstStyle/>
        <a:p>
          <a:r>
            <a:rPr lang="en-IN" dirty="0" smtClean="0"/>
            <a:t>Notepad++</a:t>
          </a:r>
          <a:endParaRPr lang="en-IN" dirty="0"/>
        </a:p>
      </dgm:t>
    </dgm:pt>
    <dgm:pt modelId="{A22A17D8-7950-4A3A-B905-88247AF121E2}" type="parTrans" cxnId="{8A03F358-011F-4B26-8B25-86D2B4B55AD7}">
      <dgm:prSet/>
      <dgm:spPr/>
    </dgm:pt>
    <dgm:pt modelId="{096B7FD1-D3D2-4596-B5C8-BE0B5807E32D}" type="sibTrans" cxnId="{8A03F358-011F-4B26-8B25-86D2B4B55AD7}">
      <dgm:prSet/>
      <dgm:spPr/>
    </dgm:pt>
    <dgm:pt modelId="{6F3FD3F7-C9C8-4008-A593-C159C3DE9B5E}">
      <dgm:prSet phldrT="[Text]"/>
      <dgm:spPr/>
      <dgm:t>
        <a:bodyPr/>
        <a:lstStyle/>
        <a:p>
          <a:r>
            <a:rPr lang="en-IN" dirty="0"/>
            <a:t>Frontend</a:t>
          </a:r>
        </a:p>
      </dgm:t>
    </dgm:pt>
    <dgm:pt modelId="{229C10CA-D8AD-45DA-BC8C-9D1824FD56DB}" type="sibTrans" cxnId="{225BD196-3E9D-4B12-A55F-0C2F5B1FD3A8}">
      <dgm:prSet/>
      <dgm:spPr/>
      <dgm:t>
        <a:bodyPr/>
        <a:lstStyle/>
        <a:p>
          <a:endParaRPr lang="en-IN"/>
        </a:p>
      </dgm:t>
    </dgm:pt>
    <dgm:pt modelId="{0522E5B4-1C26-4FD4-9A8A-EC277D3383AC}" type="parTrans" cxnId="{225BD196-3E9D-4B12-A55F-0C2F5B1FD3A8}">
      <dgm:prSet/>
      <dgm:spPr/>
      <dgm:t>
        <a:bodyPr/>
        <a:lstStyle/>
        <a:p>
          <a:endParaRPr lang="en-IN"/>
        </a:p>
      </dgm:t>
    </dgm:pt>
    <dgm:pt modelId="{5E65E449-B0F2-4FA2-BA48-EF98EF3BF3EA}">
      <dgm:prSet phldrT="[Text]" custT="1"/>
      <dgm:spPr/>
      <dgm:t>
        <a:bodyPr/>
        <a:lstStyle/>
        <a:p>
          <a:r>
            <a:rPr lang="en-IN" sz="2000" b="1" dirty="0" smtClean="0"/>
            <a:t>PHP		</a:t>
          </a:r>
          <a:endParaRPr lang="en-IN" sz="2000" b="1" dirty="0"/>
        </a:p>
      </dgm:t>
    </dgm:pt>
    <dgm:pt modelId="{B3C8650C-177C-4A3E-93A9-8A4E5F529A83}" type="sibTrans" cxnId="{6F52DBFA-70FC-4BFA-B9F3-25E97F9388D8}">
      <dgm:prSet/>
      <dgm:spPr/>
      <dgm:t>
        <a:bodyPr/>
        <a:lstStyle/>
        <a:p>
          <a:endParaRPr lang="en-IN"/>
        </a:p>
      </dgm:t>
    </dgm:pt>
    <dgm:pt modelId="{471226FD-388D-40F0-99A6-61183EC9CC52}" type="parTrans" cxnId="{6F52DBFA-70FC-4BFA-B9F3-25E97F9388D8}">
      <dgm:prSet/>
      <dgm:spPr/>
      <dgm:t>
        <a:bodyPr/>
        <a:lstStyle/>
        <a:p>
          <a:endParaRPr lang="en-IN"/>
        </a:p>
      </dgm:t>
    </dgm:pt>
    <dgm:pt modelId="{3C37F9A5-BE7A-4554-95E5-49AFA7ADB8A3}">
      <dgm:prSet phldrT="[Text]" custT="1"/>
      <dgm:spPr/>
      <dgm:t>
        <a:bodyPr/>
        <a:lstStyle/>
        <a:p>
          <a:r>
            <a:rPr lang="en-IN" sz="2000" b="1" dirty="0" err="1" smtClean="0"/>
            <a:t>Bootsrap</a:t>
          </a:r>
          <a:endParaRPr lang="en-IN" sz="2000" b="1" dirty="0"/>
        </a:p>
      </dgm:t>
    </dgm:pt>
    <dgm:pt modelId="{546EBB04-0F4E-4C7C-86B9-F89D7E670060}" type="parTrans" cxnId="{78412E09-7023-444D-8FC5-9DAE627472E3}">
      <dgm:prSet/>
      <dgm:spPr/>
    </dgm:pt>
    <dgm:pt modelId="{807D30A0-139D-43AA-83DE-64F2DB9A7D49}" type="sibTrans" cxnId="{78412E09-7023-444D-8FC5-9DAE627472E3}">
      <dgm:prSet/>
      <dgm:spPr/>
    </dgm:pt>
    <dgm:pt modelId="{78599B6F-C6FC-4D21-8A53-064D144989BB}">
      <dgm:prSet phldrT="[Text]" custT="1"/>
      <dgm:spPr/>
      <dgm:t>
        <a:bodyPr/>
        <a:lstStyle/>
        <a:p>
          <a:r>
            <a:rPr lang="en-IN" sz="2000" b="1" dirty="0" err="1" smtClean="0"/>
            <a:t>Jquery</a:t>
          </a:r>
          <a:endParaRPr lang="en-IN" sz="2000" b="1" dirty="0"/>
        </a:p>
      </dgm:t>
    </dgm:pt>
    <dgm:pt modelId="{F6B33338-533B-45EE-AD51-3152EC4B072A}" type="parTrans" cxnId="{93D12D04-0780-4139-9955-A05563A1C476}">
      <dgm:prSet/>
      <dgm:spPr/>
    </dgm:pt>
    <dgm:pt modelId="{35187405-EA97-47EC-BE62-8FA518295BB7}" type="sibTrans" cxnId="{93D12D04-0780-4139-9955-A05563A1C476}">
      <dgm:prSet/>
      <dgm:spPr/>
    </dgm:pt>
    <dgm:pt modelId="{E4DFD7B3-4447-4931-9C4F-546C0C03F127}" type="pres">
      <dgm:prSet presAssocID="{F5D1DA14-35DE-44C6-B4D8-15911EE95806}" presName="Name0" presStyleCnt="0">
        <dgm:presLayoutVars>
          <dgm:dir/>
          <dgm:animLvl val="lvl"/>
          <dgm:resizeHandles/>
        </dgm:presLayoutVars>
      </dgm:prSet>
      <dgm:spPr/>
      <dgm:t>
        <a:bodyPr/>
        <a:lstStyle/>
        <a:p>
          <a:endParaRPr lang="en-IN"/>
        </a:p>
      </dgm:t>
    </dgm:pt>
    <dgm:pt modelId="{7EE9F6ED-4D6E-4E93-B763-5DFEE0C6D1BB}" type="pres">
      <dgm:prSet presAssocID="{5C0193A7-CBBA-4BD4-9113-081764AB0820}" presName="linNode" presStyleCnt="0"/>
      <dgm:spPr/>
    </dgm:pt>
    <dgm:pt modelId="{55E3425A-DC00-47CE-B9AC-CEB04597C545}" type="pres">
      <dgm:prSet presAssocID="{5C0193A7-CBBA-4BD4-9113-081764AB0820}" presName="parentShp" presStyleLbl="node1" presStyleIdx="0" presStyleCnt="4">
        <dgm:presLayoutVars>
          <dgm:bulletEnabled val="1"/>
        </dgm:presLayoutVars>
      </dgm:prSet>
      <dgm:spPr/>
      <dgm:t>
        <a:bodyPr/>
        <a:lstStyle/>
        <a:p>
          <a:endParaRPr lang="en-IN"/>
        </a:p>
      </dgm:t>
    </dgm:pt>
    <dgm:pt modelId="{4F42FEF9-F84F-4321-9B53-B014199CFAEF}" type="pres">
      <dgm:prSet presAssocID="{5C0193A7-CBBA-4BD4-9113-081764AB0820}" presName="childShp" presStyleLbl="bgAccFollowNode1" presStyleIdx="0" presStyleCnt="4" custLinFactNeighborY="1075">
        <dgm:presLayoutVars>
          <dgm:bulletEnabled val="1"/>
        </dgm:presLayoutVars>
      </dgm:prSet>
      <dgm:spPr/>
      <dgm:t>
        <a:bodyPr/>
        <a:lstStyle/>
        <a:p>
          <a:endParaRPr lang="en-IN"/>
        </a:p>
      </dgm:t>
    </dgm:pt>
    <dgm:pt modelId="{A9D643F5-3B36-45D4-A725-7C6BB1662FAF}" type="pres">
      <dgm:prSet presAssocID="{2E62E75A-0218-4452-8740-7FD79B7F9932}" presName="spacing" presStyleCnt="0"/>
      <dgm:spPr/>
    </dgm:pt>
    <dgm:pt modelId="{3E841CA4-7E88-430B-AD1F-56804264C7C0}" type="pres">
      <dgm:prSet presAssocID="{6F3FD3F7-C9C8-4008-A593-C159C3DE9B5E}" presName="linNode" presStyleCnt="0"/>
      <dgm:spPr/>
    </dgm:pt>
    <dgm:pt modelId="{B3146C3D-9997-42DA-9E94-BC2B2CC135F0}" type="pres">
      <dgm:prSet presAssocID="{6F3FD3F7-C9C8-4008-A593-C159C3DE9B5E}" presName="parentShp" presStyleLbl="node1" presStyleIdx="1" presStyleCnt="4">
        <dgm:presLayoutVars>
          <dgm:bulletEnabled val="1"/>
        </dgm:presLayoutVars>
      </dgm:prSet>
      <dgm:spPr/>
      <dgm:t>
        <a:bodyPr/>
        <a:lstStyle/>
        <a:p>
          <a:endParaRPr lang="en-IN"/>
        </a:p>
      </dgm:t>
    </dgm:pt>
    <dgm:pt modelId="{801DC991-1220-4DB8-99D1-638A436D0765}" type="pres">
      <dgm:prSet presAssocID="{6F3FD3F7-C9C8-4008-A593-C159C3DE9B5E}" presName="childShp" presStyleLbl="bgAccFollowNode1" presStyleIdx="1" presStyleCnt="4">
        <dgm:presLayoutVars>
          <dgm:bulletEnabled val="1"/>
        </dgm:presLayoutVars>
      </dgm:prSet>
      <dgm:spPr/>
      <dgm:t>
        <a:bodyPr/>
        <a:lstStyle/>
        <a:p>
          <a:endParaRPr lang="en-IN"/>
        </a:p>
      </dgm:t>
    </dgm:pt>
    <dgm:pt modelId="{3A751BB1-266E-4691-B03D-10977B95D031}" type="pres">
      <dgm:prSet presAssocID="{229C10CA-D8AD-45DA-BC8C-9D1824FD56DB}" presName="spacing" presStyleCnt="0"/>
      <dgm:spPr/>
    </dgm:pt>
    <dgm:pt modelId="{B8DE3634-D647-4EAE-8818-94C260C708B4}" type="pres">
      <dgm:prSet presAssocID="{7CA0D8FD-0324-41A8-B1AB-6A1606AD11FD}" presName="linNode" presStyleCnt="0"/>
      <dgm:spPr/>
    </dgm:pt>
    <dgm:pt modelId="{6B12A56A-AFA9-4A58-8C7C-00EF76A36C69}" type="pres">
      <dgm:prSet presAssocID="{7CA0D8FD-0324-41A8-B1AB-6A1606AD11FD}" presName="parentShp" presStyleLbl="node1" presStyleIdx="2" presStyleCnt="4">
        <dgm:presLayoutVars>
          <dgm:bulletEnabled val="1"/>
        </dgm:presLayoutVars>
      </dgm:prSet>
      <dgm:spPr/>
      <dgm:t>
        <a:bodyPr/>
        <a:lstStyle/>
        <a:p>
          <a:endParaRPr lang="en-IN"/>
        </a:p>
      </dgm:t>
    </dgm:pt>
    <dgm:pt modelId="{1486D911-0A2A-4419-8E9D-45853022E66C}" type="pres">
      <dgm:prSet presAssocID="{7CA0D8FD-0324-41A8-B1AB-6A1606AD11FD}" presName="childShp" presStyleLbl="bgAccFollowNode1" presStyleIdx="2" presStyleCnt="4">
        <dgm:presLayoutVars>
          <dgm:bulletEnabled val="1"/>
        </dgm:presLayoutVars>
      </dgm:prSet>
      <dgm:spPr/>
      <dgm:t>
        <a:bodyPr/>
        <a:lstStyle/>
        <a:p>
          <a:endParaRPr lang="en-IN"/>
        </a:p>
      </dgm:t>
    </dgm:pt>
    <dgm:pt modelId="{A9BB3DFA-7234-4474-BC07-FBB81152EE9D}" type="pres">
      <dgm:prSet presAssocID="{FE8DB77F-6E98-45B0-8FE6-B64DA08840BB}" presName="spacing" presStyleCnt="0"/>
      <dgm:spPr/>
    </dgm:pt>
    <dgm:pt modelId="{F35597E2-F69C-4ADD-8D53-087AEF0622B9}" type="pres">
      <dgm:prSet presAssocID="{B644DB6A-74CD-4072-B469-DC708303C7C1}" presName="linNode" presStyleCnt="0"/>
      <dgm:spPr/>
    </dgm:pt>
    <dgm:pt modelId="{59FA542C-321B-4175-A7A1-8A1F387A7E22}" type="pres">
      <dgm:prSet presAssocID="{B644DB6A-74CD-4072-B469-DC708303C7C1}" presName="parentShp" presStyleLbl="node1" presStyleIdx="3" presStyleCnt="4">
        <dgm:presLayoutVars>
          <dgm:bulletEnabled val="1"/>
        </dgm:presLayoutVars>
      </dgm:prSet>
      <dgm:spPr/>
      <dgm:t>
        <a:bodyPr/>
        <a:lstStyle/>
        <a:p>
          <a:endParaRPr lang="en-IN"/>
        </a:p>
      </dgm:t>
    </dgm:pt>
    <dgm:pt modelId="{7A2FFC52-8526-45A8-8CAD-0A4610D3F38F}" type="pres">
      <dgm:prSet presAssocID="{B644DB6A-74CD-4072-B469-DC708303C7C1}" presName="childShp" presStyleLbl="bgAccFollowNode1" presStyleIdx="3" presStyleCnt="4" custScaleY="96790">
        <dgm:presLayoutVars>
          <dgm:bulletEnabled val="1"/>
        </dgm:presLayoutVars>
      </dgm:prSet>
      <dgm:spPr/>
      <dgm:t>
        <a:bodyPr/>
        <a:lstStyle/>
        <a:p>
          <a:endParaRPr lang="en-IN"/>
        </a:p>
      </dgm:t>
    </dgm:pt>
  </dgm:ptLst>
  <dgm:cxnLst>
    <dgm:cxn modelId="{727B35B6-4968-498C-A497-190777803031}" srcId="{F5D1DA14-35DE-44C6-B4D8-15911EE95806}" destId="{7CA0D8FD-0324-41A8-B1AB-6A1606AD11FD}" srcOrd="2" destOrd="0" parTransId="{FA5938DA-55D0-4A36-828A-CCFD45E89DC9}" sibTransId="{FE8DB77F-6E98-45B0-8FE6-B64DA08840BB}"/>
    <dgm:cxn modelId="{24994218-A43D-4801-8FBB-473F12A14617}" type="presOf" srcId="{4ABF9C42-3A38-40AE-9BB8-29788DAC0ACC}" destId="{7A2FFC52-8526-45A8-8CAD-0A4610D3F38F}" srcOrd="0" destOrd="1" presId="urn:microsoft.com/office/officeart/2005/8/layout/vList6"/>
    <dgm:cxn modelId="{F51BB23C-E9DE-4486-A805-72C41570D32F}" type="presOf" srcId="{7CA0D8FD-0324-41A8-B1AB-6A1606AD11FD}" destId="{6B12A56A-AFA9-4A58-8C7C-00EF76A36C69}" srcOrd="0" destOrd="0" presId="urn:microsoft.com/office/officeart/2005/8/layout/vList6"/>
    <dgm:cxn modelId="{93D12D04-0780-4139-9955-A05563A1C476}" srcId="{6F3FD3F7-C9C8-4008-A593-C159C3DE9B5E}" destId="{78599B6F-C6FC-4D21-8A53-064D144989BB}" srcOrd="2" destOrd="0" parTransId="{F6B33338-533B-45EE-AD51-3152EC4B072A}" sibTransId="{35187405-EA97-47EC-BE62-8FA518295BB7}"/>
    <dgm:cxn modelId="{D19CE129-111B-4A0A-A11C-96154745E4F0}" type="presOf" srcId="{F4231660-E37F-4169-BECB-420D9C24FAB5}" destId="{801DC991-1220-4DB8-99D1-638A436D0765}" srcOrd="0" destOrd="0" presId="urn:microsoft.com/office/officeart/2005/8/layout/vList6"/>
    <dgm:cxn modelId="{EB466E6B-7FF3-4C46-82AC-35FF67C09C0C}" type="presOf" srcId="{5E65E449-B0F2-4FA2-BA48-EF98EF3BF3EA}" destId="{4F42FEF9-F84F-4321-9B53-B014199CFAEF}" srcOrd="0" destOrd="0" presId="urn:microsoft.com/office/officeart/2005/8/layout/vList6"/>
    <dgm:cxn modelId="{F716D353-3C03-4F0C-95A1-B1DF5E57AED2}" srcId="{7CA0D8FD-0324-41A8-B1AB-6A1606AD11FD}" destId="{12D753C7-2A62-4550-B653-1EA73BC14B37}" srcOrd="0" destOrd="0" parTransId="{8BD3C23B-119A-4AAE-9DCC-71B075FC3E30}" sibTransId="{BA7DE951-1D63-4943-991C-CC6A73791A00}"/>
    <dgm:cxn modelId="{A04114A8-17B9-4BC8-8FE9-C560A8206C65}" type="presOf" srcId="{0F2449B0-6DBB-43B6-B7D0-34B01BABB740}" destId="{1486D911-0A2A-4419-8E9D-45853022E66C}" srcOrd="0" destOrd="1" presId="urn:microsoft.com/office/officeart/2005/8/layout/vList6"/>
    <dgm:cxn modelId="{D11876E8-4FA1-41E4-8D1B-A4C7229A2F81}" type="presOf" srcId="{6F3FD3F7-C9C8-4008-A593-C159C3DE9B5E}" destId="{B3146C3D-9997-42DA-9E94-BC2B2CC135F0}" srcOrd="0" destOrd="0" presId="urn:microsoft.com/office/officeart/2005/8/layout/vList6"/>
    <dgm:cxn modelId="{5563E190-5BFD-467A-8C2A-D45E133DC588}" type="presOf" srcId="{3C37F9A5-BE7A-4554-95E5-49AFA7ADB8A3}" destId="{801DC991-1220-4DB8-99D1-638A436D0765}" srcOrd="0" destOrd="1" presId="urn:microsoft.com/office/officeart/2005/8/layout/vList6"/>
    <dgm:cxn modelId="{8A03F358-011F-4B26-8B25-86D2B4B55AD7}" srcId="{B644DB6A-74CD-4072-B469-DC708303C7C1}" destId="{4ABF9C42-3A38-40AE-9BB8-29788DAC0ACC}" srcOrd="1" destOrd="0" parTransId="{A22A17D8-7950-4A3A-B905-88247AF121E2}" sibTransId="{096B7FD1-D3D2-4596-B5C8-BE0B5807E32D}"/>
    <dgm:cxn modelId="{F7A65E0B-BC3F-49C3-B6B9-54DD8DD804B0}" type="presOf" srcId="{5C0193A7-CBBA-4BD4-9113-081764AB0820}" destId="{55E3425A-DC00-47CE-B9AC-CEB04597C545}" srcOrd="0" destOrd="0" presId="urn:microsoft.com/office/officeart/2005/8/layout/vList6"/>
    <dgm:cxn modelId="{D07058CE-B240-44CE-B3CF-70853590CF04}" srcId="{F5D1DA14-35DE-44C6-B4D8-15911EE95806}" destId="{B644DB6A-74CD-4072-B469-DC708303C7C1}" srcOrd="3" destOrd="0" parTransId="{19C638A4-06E6-4363-9766-F5F7DE013EF3}" sibTransId="{F0FE143B-351B-436F-BBEB-FCC846D71FC4}"/>
    <dgm:cxn modelId="{EB6683F8-5A1B-4F05-A7F0-137011E49757}" type="presOf" srcId="{12D753C7-2A62-4550-B653-1EA73BC14B37}" destId="{1486D911-0A2A-4419-8E9D-45853022E66C}" srcOrd="0" destOrd="0" presId="urn:microsoft.com/office/officeart/2005/8/layout/vList6"/>
    <dgm:cxn modelId="{E48E4FBA-96CB-4194-AB6F-E87A122E42B4}" srcId="{B644DB6A-74CD-4072-B469-DC708303C7C1}" destId="{DE8836D6-DD77-4E4E-9E22-30E27AEA1B95}" srcOrd="0" destOrd="0" parTransId="{792BD53D-B95E-4231-858D-A5CEF5866CC0}" sibTransId="{0C8E8FDE-264E-43B2-8B5B-D7DE5BD35B9A}"/>
    <dgm:cxn modelId="{3971DB25-8D63-4176-8686-113C5B34042A}" srcId="{F5D1DA14-35DE-44C6-B4D8-15911EE95806}" destId="{5C0193A7-CBBA-4BD4-9113-081764AB0820}" srcOrd="0" destOrd="0" parTransId="{01079D8F-BD5E-40E9-AB2B-BDBEB39B4320}" sibTransId="{2E62E75A-0218-4452-8740-7FD79B7F9932}"/>
    <dgm:cxn modelId="{954D1861-708C-4485-95F0-AD423C21115E}" srcId="{7CA0D8FD-0324-41A8-B1AB-6A1606AD11FD}" destId="{0F2449B0-6DBB-43B6-B7D0-34B01BABB740}" srcOrd="1" destOrd="0" parTransId="{976C50FF-D745-4497-9884-0906010C6EB8}" sibTransId="{1C6AFF65-23DE-4FD6-9687-D49852620B9D}"/>
    <dgm:cxn modelId="{6F52DBFA-70FC-4BFA-B9F3-25E97F9388D8}" srcId="{5C0193A7-CBBA-4BD4-9113-081764AB0820}" destId="{5E65E449-B0F2-4FA2-BA48-EF98EF3BF3EA}" srcOrd="0" destOrd="0" parTransId="{471226FD-388D-40F0-99A6-61183EC9CC52}" sibTransId="{B3C8650C-177C-4A3E-93A9-8A4E5F529A83}"/>
    <dgm:cxn modelId="{36B178FE-FC83-4962-A49E-D4557D26BC07}" srcId="{6F3FD3F7-C9C8-4008-A593-C159C3DE9B5E}" destId="{F4231660-E37F-4169-BECB-420D9C24FAB5}" srcOrd="0" destOrd="0" parTransId="{3EA29BDF-AB94-4F6E-A462-FDEE62DFB566}" sibTransId="{58889067-8E20-43DD-B953-11AAABF8B70E}"/>
    <dgm:cxn modelId="{27925CF7-4DAA-4D2C-A668-3B1A928F7D69}" type="presOf" srcId="{DE8836D6-DD77-4E4E-9E22-30E27AEA1B95}" destId="{7A2FFC52-8526-45A8-8CAD-0A4610D3F38F}" srcOrd="0" destOrd="0" presId="urn:microsoft.com/office/officeart/2005/8/layout/vList6"/>
    <dgm:cxn modelId="{78412E09-7023-444D-8FC5-9DAE627472E3}" srcId="{6F3FD3F7-C9C8-4008-A593-C159C3DE9B5E}" destId="{3C37F9A5-BE7A-4554-95E5-49AFA7ADB8A3}" srcOrd="1" destOrd="0" parTransId="{546EBB04-0F4E-4C7C-86B9-F89D7E670060}" sibTransId="{807D30A0-139D-43AA-83DE-64F2DB9A7D49}"/>
    <dgm:cxn modelId="{225BD196-3E9D-4B12-A55F-0C2F5B1FD3A8}" srcId="{F5D1DA14-35DE-44C6-B4D8-15911EE95806}" destId="{6F3FD3F7-C9C8-4008-A593-C159C3DE9B5E}" srcOrd="1" destOrd="0" parTransId="{0522E5B4-1C26-4FD4-9A8A-EC277D3383AC}" sibTransId="{229C10CA-D8AD-45DA-BC8C-9D1824FD56DB}"/>
    <dgm:cxn modelId="{DFE11B4B-8A33-4825-A563-CC049BA54611}" type="presOf" srcId="{F5D1DA14-35DE-44C6-B4D8-15911EE95806}" destId="{E4DFD7B3-4447-4931-9C4F-546C0C03F127}" srcOrd="0" destOrd="0" presId="urn:microsoft.com/office/officeart/2005/8/layout/vList6"/>
    <dgm:cxn modelId="{A7423D76-816D-4451-8594-E73F12ED437C}" type="presOf" srcId="{B644DB6A-74CD-4072-B469-DC708303C7C1}" destId="{59FA542C-321B-4175-A7A1-8A1F387A7E22}" srcOrd="0" destOrd="0" presId="urn:microsoft.com/office/officeart/2005/8/layout/vList6"/>
    <dgm:cxn modelId="{467A39E4-A9FE-48B2-A07E-DBACC209E218}" type="presOf" srcId="{78599B6F-C6FC-4D21-8A53-064D144989BB}" destId="{801DC991-1220-4DB8-99D1-638A436D0765}" srcOrd="0" destOrd="2" presId="urn:microsoft.com/office/officeart/2005/8/layout/vList6"/>
    <dgm:cxn modelId="{553820EE-3C8B-4844-B171-E8271F7D5028}" type="presParOf" srcId="{E4DFD7B3-4447-4931-9C4F-546C0C03F127}" destId="{7EE9F6ED-4D6E-4E93-B763-5DFEE0C6D1BB}" srcOrd="0" destOrd="0" presId="urn:microsoft.com/office/officeart/2005/8/layout/vList6"/>
    <dgm:cxn modelId="{B34D7E8B-D7A4-41C8-9955-75400CD05712}" type="presParOf" srcId="{7EE9F6ED-4D6E-4E93-B763-5DFEE0C6D1BB}" destId="{55E3425A-DC00-47CE-B9AC-CEB04597C545}" srcOrd="0" destOrd="0" presId="urn:microsoft.com/office/officeart/2005/8/layout/vList6"/>
    <dgm:cxn modelId="{1FB770B2-0A56-4550-9B31-70501E911CE1}" type="presParOf" srcId="{7EE9F6ED-4D6E-4E93-B763-5DFEE0C6D1BB}" destId="{4F42FEF9-F84F-4321-9B53-B014199CFAEF}" srcOrd="1" destOrd="0" presId="urn:microsoft.com/office/officeart/2005/8/layout/vList6"/>
    <dgm:cxn modelId="{EC92CEE6-89A6-4061-9907-BB6577A02936}" type="presParOf" srcId="{E4DFD7B3-4447-4931-9C4F-546C0C03F127}" destId="{A9D643F5-3B36-45D4-A725-7C6BB1662FAF}" srcOrd="1" destOrd="0" presId="urn:microsoft.com/office/officeart/2005/8/layout/vList6"/>
    <dgm:cxn modelId="{43DE34D8-1344-4FB5-9DC3-5B5013FB9338}" type="presParOf" srcId="{E4DFD7B3-4447-4931-9C4F-546C0C03F127}" destId="{3E841CA4-7E88-430B-AD1F-56804264C7C0}" srcOrd="2" destOrd="0" presId="urn:microsoft.com/office/officeart/2005/8/layout/vList6"/>
    <dgm:cxn modelId="{9208A4FF-356B-4E05-B5FB-A098F81D7F74}" type="presParOf" srcId="{3E841CA4-7E88-430B-AD1F-56804264C7C0}" destId="{B3146C3D-9997-42DA-9E94-BC2B2CC135F0}" srcOrd="0" destOrd="0" presId="urn:microsoft.com/office/officeart/2005/8/layout/vList6"/>
    <dgm:cxn modelId="{9708478E-3229-45ED-94F2-1AE5A3E164DC}" type="presParOf" srcId="{3E841CA4-7E88-430B-AD1F-56804264C7C0}" destId="{801DC991-1220-4DB8-99D1-638A436D0765}" srcOrd="1" destOrd="0" presId="urn:microsoft.com/office/officeart/2005/8/layout/vList6"/>
    <dgm:cxn modelId="{D84CB85A-4362-4FA8-BE23-9A461C5FCD95}" type="presParOf" srcId="{E4DFD7B3-4447-4931-9C4F-546C0C03F127}" destId="{3A751BB1-266E-4691-B03D-10977B95D031}" srcOrd="3" destOrd="0" presId="urn:microsoft.com/office/officeart/2005/8/layout/vList6"/>
    <dgm:cxn modelId="{935C97E3-62ED-4617-AF2A-24AD55D7B584}" type="presParOf" srcId="{E4DFD7B3-4447-4931-9C4F-546C0C03F127}" destId="{B8DE3634-D647-4EAE-8818-94C260C708B4}" srcOrd="4" destOrd="0" presId="urn:microsoft.com/office/officeart/2005/8/layout/vList6"/>
    <dgm:cxn modelId="{884DE6FF-2B54-4560-9EB1-7C74402BB938}" type="presParOf" srcId="{B8DE3634-D647-4EAE-8818-94C260C708B4}" destId="{6B12A56A-AFA9-4A58-8C7C-00EF76A36C69}" srcOrd="0" destOrd="0" presId="urn:microsoft.com/office/officeart/2005/8/layout/vList6"/>
    <dgm:cxn modelId="{433C6BE2-EAFB-475E-A8B9-B35AA8A1E1A7}" type="presParOf" srcId="{B8DE3634-D647-4EAE-8818-94C260C708B4}" destId="{1486D911-0A2A-4419-8E9D-45853022E66C}" srcOrd="1" destOrd="0" presId="urn:microsoft.com/office/officeart/2005/8/layout/vList6"/>
    <dgm:cxn modelId="{48B869E6-68A5-4A3E-A862-C27BE8B38551}" type="presParOf" srcId="{E4DFD7B3-4447-4931-9C4F-546C0C03F127}" destId="{A9BB3DFA-7234-4474-BC07-FBB81152EE9D}" srcOrd="5" destOrd="0" presId="urn:microsoft.com/office/officeart/2005/8/layout/vList6"/>
    <dgm:cxn modelId="{6C1DF52A-B127-4855-974E-72C786667CC8}" type="presParOf" srcId="{E4DFD7B3-4447-4931-9C4F-546C0C03F127}" destId="{F35597E2-F69C-4ADD-8D53-087AEF0622B9}" srcOrd="6" destOrd="0" presId="urn:microsoft.com/office/officeart/2005/8/layout/vList6"/>
    <dgm:cxn modelId="{32198F24-61BE-4A5F-AA97-F6854AE37763}" type="presParOf" srcId="{F35597E2-F69C-4ADD-8D53-087AEF0622B9}" destId="{59FA542C-321B-4175-A7A1-8A1F387A7E22}" srcOrd="0" destOrd="0" presId="urn:microsoft.com/office/officeart/2005/8/layout/vList6"/>
    <dgm:cxn modelId="{0CCB8326-C02B-43F4-84D8-262B1CE1189A}" type="presParOf" srcId="{F35597E2-F69C-4ADD-8D53-087AEF0622B9}" destId="{7A2FFC52-8526-45A8-8CAD-0A4610D3F38F}"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1F90BE-1E2E-46AF-A248-F30783ABC935}">
      <dsp:nvSpPr>
        <dsp:cNvPr id="0" name=""/>
        <dsp:cNvSpPr/>
      </dsp:nvSpPr>
      <dsp:spPr>
        <a:xfrm rot="10800000">
          <a:off x="1486557" y="1034465"/>
          <a:ext cx="4053840" cy="639723"/>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102870" rIns="192024" bIns="102870" numCol="1" spcCol="1270" anchor="ctr" anchorCtr="0">
          <a:noAutofit/>
        </a:bodyPr>
        <a:lstStyle/>
        <a:p>
          <a:pPr lvl="0" algn="ctr" defTabSz="1200150">
            <a:lnSpc>
              <a:spcPct val="90000"/>
            </a:lnSpc>
            <a:spcBef>
              <a:spcPct val="0"/>
            </a:spcBef>
            <a:spcAft>
              <a:spcPct val="35000"/>
            </a:spcAft>
          </a:pPr>
          <a:r>
            <a:rPr lang="en-IN" sz="2700" kern="1200" dirty="0"/>
            <a:t>Rutvi Shah</a:t>
          </a:r>
        </a:p>
      </dsp:txBody>
      <dsp:txXfrm rot="10800000">
        <a:off x="1646488" y="1034465"/>
        <a:ext cx="3893909" cy="639723"/>
      </dsp:txXfrm>
    </dsp:sp>
    <dsp:sp modelId="{3DA9ACE2-E54F-46D1-B79D-B5E16E3E1031}">
      <dsp:nvSpPr>
        <dsp:cNvPr id="0" name=""/>
        <dsp:cNvSpPr/>
      </dsp:nvSpPr>
      <dsp:spPr>
        <a:xfrm>
          <a:off x="669943" y="1081247"/>
          <a:ext cx="801747" cy="78736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8000" b="-18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3A76832-E0F1-48D2-A0B1-D03100C83E34}">
      <dsp:nvSpPr>
        <dsp:cNvPr id="0" name=""/>
        <dsp:cNvSpPr/>
      </dsp:nvSpPr>
      <dsp:spPr>
        <a:xfrm rot="10800000">
          <a:off x="1529935" y="290776"/>
          <a:ext cx="4053840" cy="634418"/>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err="1"/>
            <a:t>Priyansh</a:t>
          </a:r>
          <a:r>
            <a:rPr lang="en-IN" sz="2600" kern="1200" dirty="0"/>
            <a:t> </a:t>
          </a:r>
          <a:r>
            <a:rPr lang="en-IN" sz="2600" kern="1200" dirty="0" err="1"/>
            <a:t>Sheth</a:t>
          </a:r>
          <a:endParaRPr lang="en-IN" sz="2600" kern="1200" dirty="0"/>
        </a:p>
      </dsp:txBody>
      <dsp:txXfrm rot="10800000">
        <a:off x="1688539" y="290776"/>
        <a:ext cx="3895236" cy="634418"/>
      </dsp:txXfrm>
    </dsp:sp>
    <dsp:sp modelId="{57DBB177-F427-43A5-AC29-448A44F5F0F0}">
      <dsp:nvSpPr>
        <dsp:cNvPr id="0" name=""/>
        <dsp:cNvSpPr/>
      </dsp:nvSpPr>
      <dsp:spPr>
        <a:xfrm>
          <a:off x="612885" y="83765"/>
          <a:ext cx="942666" cy="93651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FF7CF36-FB7C-4E90-8379-02A6E4D62DBD}">
      <dsp:nvSpPr>
        <dsp:cNvPr id="0" name=""/>
        <dsp:cNvSpPr/>
      </dsp:nvSpPr>
      <dsp:spPr>
        <a:xfrm rot="10800000">
          <a:off x="1451485" y="2056970"/>
          <a:ext cx="4053840" cy="634418"/>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a:t>Darshan </a:t>
          </a:r>
          <a:r>
            <a:rPr lang="en-IN" sz="2600" kern="1200" dirty="0" err="1"/>
            <a:t>Dhandhukiya</a:t>
          </a:r>
          <a:endParaRPr lang="en-IN" sz="2600" kern="1200" dirty="0"/>
        </a:p>
      </dsp:txBody>
      <dsp:txXfrm rot="10800000">
        <a:off x="1610089" y="2056970"/>
        <a:ext cx="3895236" cy="634418"/>
      </dsp:txXfrm>
    </dsp:sp>
    <dsp:sp modelId="{DCC85B3A-4637-4C7B-84CF-A9879BE226D0}">
      <dsp:nvSpPr>
        <dsp:cNvPr id="0" name=""/>
        <dsp:cNvSpPr/>
      </dsp:nvSpPr>
      <dsp:spPr>
        <a:xfrm>
          <a:off x="882227" y="2096473"/>
          <a:ext cx="555411" cy="555411"/>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2000" r="-22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D515B6-3170-4A0C-80C2-AEBCC6E47E5B}">
      <dsp:nvSpPr>
        <dsp:cNvPr id="0" name=""/>
        <dsp:cNvSpPr/>
      </dsp:nvSpPr>
      <dsp:spPr>
        <a:xfrm rot="10800000">
          <a:off x="1304590" y="2912805"/>
          <a:ext cx="4212304" cy="661200"/>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a:t>Riya Shah</a:t>
          </a:r>
        </a:p>
      </dsp:txBody>
      <dsp:txXfrm rot="10800000">
        <a:off x="1469890" y="2912805"/>
        <a:ext cx="4047004" cy="661200"/>
      </dsp:txXfrm>
    </dsp:sp>
    <dsp:sp modelId="{849F6334-7048-4DE7-9424-B6E282432E05}">
      <dsp:nvSpPr>
        <dsp:cNvPr id="0" name=""/>
        <dsp:cNvSpPr/>
      </dsp:nvSpPr>
      <dsp:spPr>
        <a:xfrm>
          <a:off x="787341" y="2857183"/>
          <a:ext cx="814233" cy="7552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C7E982-C621-41F7-8C14-D09ED488612F}">
      <dsp:nvSpPr>
        <dsp:cNvPr id="0" name=""/>
        <dsp:cNvSpPr/>
      </dsp:nvSpPr>
      <dsp:spPr>
        <a:xfrm>
          <a:off x="3572002" y="669"/>
          <a:ext cx="1452306" cy="1452306"/>
        </a:xfrm>
        <a:prstGeom prst="ellipse">
          <a:avLst/>
        </a:prstGeom>
        <a:solidFill>
          <a:srgbClr val="1CDA1C"/>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IN" sz="1800" kern="1200" dirty="0">
              <a:solidFill>
                <a:schemeClr val="bg1"/>
              </a:solidFill>
            </a:rPr>
            <a:t>Bid on Product</a:t>
          </a:r>
        </a:p>
      </dsp:txBody>
      <dsp:txXfrm>
        <a:off x="3784687" y="213354"/>
        <a:ext cx="1026936" cy="1026936"/>
      </dsp:txXfrm>
    </dsp:sp>
    <dsp:sp modelId="{F9265B65-6277-4C4B-BD27-E24C3E502D48}">
      <dsp:nvSpPr>
        <dsp:cNvPr id="0" name=""/>
        <dsp:cNvSpPr/>
      </dsp:nvSpPr>
      <dsp:spPr>
        <a:xfrm rot="2160000">
          <a:off x="4978727" y="1116938"/>
          <a:ext cx="387392" cy="4901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IN" sz="1400" kern="1200"/>
        </a:p>
      </dsp:txBody>
      <dsp:txXfrm>
        <a:off x="4989825" y="1180813"/>
        <a:ext cx="271174" cy="294091"/>
      </dsp:txXfrm>
    </dsp:sp>
    <dsp:sp modelId="{1DD5A4C0-FF77-4E72-A2CE-359E3B747A59}">
      <dsp:nvSpPr>
        <dsp:cNvPr id="0" name=""/>
        <dsp:cNvSpPr/>
      </dsp:nvSpPr>
      <dsp:spPr>
        <a:xfrm>
          <a:off x="5338277" y="1283943"/>
          <a:ext cx="1452306" cy="1452306"/>
        </a:xfrm>
        <a:prstGeom prst="ellipse">
          <a:avLst/>
        </a:prstGeom>
        <a:solidFill>
          <a:srgbClr val="0070C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IN" sz="1700" kern="1200" dirty="0">
              <a:solidFill>
                <a:schemeClr val="bg1"/>
              </a:solidFill>
            </a:rPr>
            <a:t>Pay Point</a:t>
          </a:r>
        </a:p>
      </dsp:txBody>
      <dsp:txXfrm>
        <a:off x="5550962" y="1496628"/>
        <a:ext cx="1026936" cy="1026936"/>
      </dsp:txXfrm>
    </dsp:sp>
    <dsp:sp modelId="{1D77C7C2-EEAD-4AF1-BF44-22807C985E28}">
      <dsp:nvSpPr>
        <dsp:cNvPr id="0" name=""/>
        <dsp:cNvSpPr/>
      </dsp:nvSpPr>
      <dsp:spPr>
        <a:xfrm rot="6480000">
          <a:off x="5536794" y="2792782"/>
          <a:ext cx="387392" cy="4901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IN" sz="1400" kern="1200"/>
        </a:p>
      </dsp:txBody>
      <dsp:txXfrm rot="10800000">
        <a:off x="5612860" y="2835548"/>
        <a:ext cx="271174" cy="294091"/>
      </dsp:txXfrm>
    </dsp:sp>
    <dsp:sp modelId="{381DC750-8D6E-4524-B99A-5F72A7F6D0F3}">
      <dsp:nvSpPr>
        <dsp:cNvPr id="0" name=""/>
        <dsp:cNvSpPr/>
      </dsp:nvSpPr>
      <dsp:spPr>
        <a:xfrm>
          <a:off x="4663620" y="3360324"/>
          <a:ext cx="1452306" cy="1452306"/>
        </a:xfrm>
        <a:prstGeom prst="ellipse">
          <a:avLst/>
        </a:prstGeom>
        <a:solidFill>
          <a:srgbClr val="EC552C"/>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IN" sz="1700" kern="1200" dirty="0">
              <a:solidFill>
                <a:schemeClr val="bg1"/>
              </a:solidFill>
            </a:rPr>
            <a:t>Manage Products</a:t>
          </a:r>
        </a:p>
      </dsp:txBody>
      <dsp:txXfrm>
        <a:off x="4876305" y="3573009"/>
        <a:ext cx="1026936" cy="1026936"/>
      </dsp:txXfrm>
    </dsp:sp>
    <dsp:sp modelId="{AE89F11B-8554-4458-AA32-726286ED3DA2}">
      <dsp:nvSpPr>
        <dsp:cNvPr id="0" name=""/>
        <dsp:cNvSpPr/>
      </dsp:nvSpPr>
      <dsp:spPr>
        <a:xfrm rot="10800000">
          <a:off x="4115423" y="3841400"/>
          <a:ext cx="387392" cy="4901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IN" sz="1400" kern="1200"/>
        </a:p>
      </dsp:txBody>
      <dsp:txXfrm rot="10800000">
        <a:off x="4231641" y="3939431"/>
        <a:ext cx="271174" cy="294091"/>
      </dsp:txXfrm>
    </dsp:sp>
    <dsp:sp modelId="{8D3255CA-5DF7-4498-BF7E-6AB9F765B169}">
      <dsp:nvSpPr>
        <dsp:cNvPr id="0" name=""/>
        <dsp:cNvSpPr/>
      </dsp:nvSpPr>
      <dsp:spPr>
        <a:xfrm>
          <a:off x="2480384" y="3360324"/>
          <a:ext cx="1452306" cy="1452306"/>
        </a:xfrm>
        <a:prstGeom prst="ellipse">
          <a:avLst/>
        </a:prstGeom>
        <a:solidFill>
          <a:srgbClr val="C637FF"/>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IN" sz="1700" kern="1200" dirty="0"/>
            <a:t>Sell Own Products</a:t>
          </a:r>
        </a:p>
      </dsp:txBody>
      <dsp:txXfrm>
        <a:off x="2693069" y="3573009"/>
        <a:ext cx="1026936" cy="1026936"/>
      </dsp:txXfrm>
    </dsp:sp>
    <dsp:sp modelId="{7CD3117F-BCE7-4520-96E9-ECF2EC071EE2}">
      <dsp:nvSpPr>
        <dsp:cNvPr id="0" name=""/>
        <dsp:cNvSpPr/>
      </dsp:nvSpPr>
      <dsp:spPr>
        <a:xfrm rot="15120000">
          <a:off x="2678901" y="2813637"/>
          <a:ext cx="387392" cy="4901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IN" sz="1400" kern="1200"/>
        </a:p>
      </dsp:txBody>
      <dsp:txXfrm rot="10800000">
        <a:off x="2754967" y="2966933"/>
        <a:ext cx="271174" cy="294091"/>
      </dsp:txXfrm>
    </dsp:sp>
    <dsp:sp modelId="{8B3A45CF-F6BD-4C73-863A-641219874336}">
      <dsp:nvSpPr>
        <dsp:cNvPr id="0" name=""/>
        <dsp:cNvSpPr/>
      </dsp:nvSpPr>
      <dsp:spPr>
        <a:xfrm>
          <a:off x="1805727" y="1283943"/>
          <a:ext cx="1452306" cy="1452306"/>
        </a:xfrm>
        <a:prstGeom prst="ellipse">
          <a:avLst/>
        </a:prstGeom>
        <a:solidFill>
          <a:srgbClr val="FFC00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IN" sz="1700" kern="1200" dirty="0"/>
            <a:t>Get necessary point</a:t>
          </a:r>
        </a:p>
      </dsp:txBody>
      <dsp:txXfrm>
        <a:off x="2018412" y="1496628"/>
        <a:ext cx="1026936" cy="1026936"/>
      </dsp:txXfrm>
    </dsp:sp>
    <dsp:sp modelId="{433390FB-2542-4FB7-A317-15D0DD4823D1}">
      <dsp:nvSpPr>
        <dsp:cNvPr id="0" name=""/>
        <dsp:cNvSpPr/>
      </dsp:nvSpPr>
      <dsp:spPr>
        <a:xfrm rot="19440000">
          <a:off x="3212452" y="1129827"/>
          <a:ext cx="387392" cy="4901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IN" sz="1400" kern="1200"/>
        </a:p>
      </dsp:txBody>
      <dsp:txXfrm>
        <a:off x="3223550" y="1262014"/>
        <a:ext cx="271174" cy="2940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42FEF9-F84F-4321-9B53-B014199CFAEF}">
      <dsp:nvSpPr>
        <dsp:cNvPr id="0" name=""/>
        <dsp:cNvSpPr/>
      </dsp:nvSpPr>
      <dsp:spPr>
        <a:xfrm>
          <a:off x="3298136" y="13445"/>
          <a:ext cx="4947204" cy="1119506"/>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IN" sz="2000" b="1" kern="1200" dirty="0" smtClean="0"/>
            <a:t>PHP		</a:t>
          </a:r>
          <a:endParaRPr lang="en-IN" sz="2000" b="1" kern="1200" dirty="0"/>
        </a:p>
      </dsp:txBody>
      <dsp:txXfrm>
        <a:off x="3298136" y="153383"/>
        <a:ext cx="4527389" cy="839630"/>
      </dsp:txXfrm>
    </dsp:sp>
    <dsp:sp modelId="{55E3425A-DC00-47CE-B9AC-CEB04597C545}">
      <dsp:nvSpPr>
        <dsp:cNvPr id="0" name=""/>
        <dsp:cNvSpPr/>
      </dsp:nvSpPr>
      <dsp:spPr>
        <a:xfrm>
          <a:off x="0" y="1411"/>
          <a:ext cx="3298136" cy="111950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en-IN" sz="5000" kern="1200" dirty="0"/>
            <a:t>Platform</a:t>
          </a:r>
        </a:p>
      </dsp:txBody>
      <dsp:txXfrm>
        <a:off x="54650" y="56061"/>
        <a:ext cx="3188836" cy="1010206"/>
      </dsp:txXfrm>
    </dsp:sp>
    <dsp:sp modelId="{801DC991-1220-4DB8-99D1-638A436D0765}">
      <dsp:nvSpPr>
        <dsp:cNvPr id="0" name=""/>
        <dsp:cNvSpPr/>
      </dsp:nvSpPr>
      <dsp:spPr>
        <a:xfrm>
          <a:off x="3298136" y="1232867"/>
          <a:ext cx="4947204" cy="1119506"/>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IN" sz="2000" b="1" kern="1200" dirty="0" smtClean="0"/>
            <a:t>HTML5, CSS, JAVASCRIPT</a:t>
          </a:r>
          <a:endParaRPr lang="en-IN" sz="2000" b="1" kern="1200" dirty="0"/>
        </a:p>
        <a:p>
          <a:pPr marL="228600" lvl="1" indent="-228600" algn="l" defTabSz="889000">
            <a:lnSpc>
              <a:spcPct val="90000"/>
            </a:lnSpc>
            <a:spcBef>
              <a:spcPct val="0"/>
            </a:spcBef>
            <a:spcAft>
              <a:spcPct val="15000"/>
            </a:spcAft>
            <a:buChar char="••"/>
          </a:pPr>
          <a:r>
            <a:rPr lang="en-IN" sz="2000" b="1" kern="1200" dirty="0" err="1" smtClean="0"/>
            <a:t>Bootsrap</a:t>
          </a:r>
          <a:endParaRPr lang="en-IN" sz="2000" b="1" kern="1200" dirty="0"/>
        </a:p>
        <a:p>
          <a:pPr marL="228600" lvl="1" indent="-228600" algn="l" defTabSz="889000">
            <a:lnSpc>
              <a:spcPct val="90000"/>
            </a:lnSpc>
            <a:spcBef>
              <a:spcPct val="0"/>
            </a:spcBef>
            <a:spcAft>
              <a:spcPct val="15000"/>
            </a:spcAft>
            <a:buChar char="••"/>
          </a:pPr>
          <a:r>
            <a:rPr lang="en-IN" sz="2000" b="1" kern="1200" dirty="0" err="1" smtClean="0"/>
            <a:t>Jquery</a:t>
          </a:r>
          <a:endParaRPr lang="en-IN" sz="2000" b="1" kern="1200" dirty="0"/>
        </a:p>
      </dsp:txBody>
      <dsp:txXfrm>
        <a:off x="3298136" y="1372805"/>
        <a:ext cx="4527389" cy="839630"/>
      </dsp:txXfrm>
    </dsp:sp>
    <dsp:sp modelId="{B3146C3D-9997-42DA-9E94-BC2B2CC135F0}">
      <dsp:nvSpPr>
        <dsp:cNvPr id="0" name=""/>
        <dsp:cNvSpPr/>
      </dsp:nvSpPr>
      <dsp:spPr>
        <a:xfrm>
          <a:off x="0" y="1232867"/>
          <a:ext cx="3298136" cy="111950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en-IN" sz="5000" kern="1200" dirty="0"/>
            <a:t>Frontend</a:t>
          </a:r>
        </a:p>
      </dsp:txBody>
      <dsp:txXfrm>
        <a:off x="54650" y="1287517"/>
        <a:ext cx="3188836" cy="1010206"/>
      </dsp:txXfrm>
    </dsp:sp>
    <dsp:sp modelId="{1486D911-0A2A-4419-8E9D-45853022E66C}">
      <dsp:nvSpPr>
        <dsp:cNvPr id="0" name=""/>
        <dsp:cNvSpPr/>
      </dsp:nvSpPr>
      <dsp:spPr>
        <a:xfrm>
          <a:off x="3298136" y="2464324"/>
          <a:ext cx="4947204" cy="1119506"/>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endParaRPr lang="en-IN" sz="1800" b="1" kern="1200" dirty="0"/>
        </a:p>
        <a:p>
          <a:pPr marL="228600" lvl="1" indent="-228600" algn="l" defTabSz="889000">
            <a:lnSpc>
              <a:spcPct val="90000"/>
            </a:lnSpc>
            <a:spcBef>
              <a:spcPct val="0"/>
            </a:spcBef>
            <a:spcAft>
              <a:spcPct val="15000"/>
            </a:spcAft>
            <a:buChar char="••"/>
          </a:pPr>
          <a:r>
            <a:rPr lang="en-IN" sz="2000" b="1" kern="1200" dirty="0"/>
            <a:t>MY SQL</a:t>
          </a:r>
        </a:p>
      </dsp:txBody>
      <dsp:txXfrm>
        <a:off x="3298136" y="2604262"/>
        <a:ext cx="4527389" cy="839630"/>
      </dsp:txXfrm>
    </dsp:sp>
    <dsp:sp modelId="{6B12A56A-AFA9-4A58-8C7C-00EF76A36C69}">
      <dsp:nvSpPr>
        <dsp:cNvPr id="0" name=""/>
        <dsp:cNvSpPr/>
      </dsp:nvSpPr>
      <dsp:spPr>
        <a:xfrm>
          <a:off x="0" y="2464324"/>
          <a:ext cx="3298136" cy="111950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en-IN" sz="5000" kern="1200" dirty="0"/>
            <a:t>Backend</a:t>
          </a:r>
        </a:p>
      </dsp:txBody>
      <dsp:txXfrm>
        <a:off x="54650" y="2518974"/>
        <a:ext cx="3188836" cy="1010206"/>
      </dsp:txXfrm>
    </dsp:sp>
    <dsp:sp modelId="{7A2FFC52-8526-45A8-8CAD-0A4610D3F38F}">
      <dsp:nvSpPr>
        <dsp:cNvPr id="0" name=""/>
        <dsp:cNvSpPr/>
      </dsp:nvSpPr>
      <dsp:spPr>
        <a:xfrm>
          <a:off x="3298136" y="3713749"/>
          <a:ext cx="4947204" cy="1083570"/>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7145" rIns="17145" bIns="17145" numCol="1" spcCol="1270" anchor="t" anchorCtr="0">
          <a:noAutofit/>
        </a:bodyPr>
        <a:lstStyle/>
        <a:p>
          <a:pPr marL="228600" lvl="1" indent="-228600" algn="l" defTabSz="1200150">
            <a:lnSpc>
              <a:spcPct val="90000"/>
            </a:lnSpc>
            <a:spcBef>
              <a:spcPct val="0"/>
            </a:spcBef>
            <a:spcAft>
              <a:spcPct val="15000"/>
            </a:spcAft>
            <a:buChar char="••"/>
          </a:pPr>
          <a:r>
            <a:rPr lang="en-IN" sz="2700" kern="1200" dirty="0" smtClean="0"/>
            <a:t>Sublime</a:t>
          </a:r>
          <a:endParaRPr lang="en-IN" sz="2700" kern="1200" dirty="0"/>
        </a:p>
        <a:p>
          <a:pPr marL="228600" lvl="1" indent="-228600" algn="l" defTabSz="1200150">
            <a:lnSpc>
              <a:spcPct val="90000"/>
            </a:lnSpc>
            <a:spcBef>
              <a:spcPct val="0"/>
            </a:spcBef>
            <a:spcAft>
              <a:spcPct val="15000"/>
            </a:spcAft>
            <a:buChar char="••"/>
          </a:pPr>
          <a:r>
            <a:rPr lang="en-IN" sz="2700" kern="1200" dirty="0" smtClean="0"/>
            <a:t>Notepad++</a:t>
          </a:r>
          <a:endParaRPr lang="en-IN" sz="2700" kern="1200" dirty="0"/>
        </a:p>
      </dsp:txBody>
      <dsp:txXfrm>
        <a:off x="3298136" y="3849195"/>
        <a:ext cx="4540865" cy="812678"/>
      </dsp:txXfrm>
    </dsp:sp>
    <dsp:sp modelId="{59FA542C-321B-4175-A7A1-8A1F387A7E22}">
      <dsp:nvSpPr>
        <dsp:cNvPr id="0" name=""/>
        <dsp:cNvSpPr/>
      </dsp:nvSpPr>
      <dsp:spPr>
        <a:xfrm>
          <a:off x="0" y="3695781"/>
          <a:ext cx="3298136" cy="111950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en-IN" sz="5000" kern="1200" dirty="0"/>
            <a:t>Tools</a:t>
          </a:r>
        </a:p>
      </dsp:txBody>
      <dsp:txXfrm>
        <a:off x="54650" y="3750431"/>
        <a:ext cx="3188836" cy="1010206"/>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jpeg>
</file>

<file path=ppt/media/image5.jp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2/24/2018</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2/24/2018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8887" y="1044434"/>
            <a:ext cx="7766936" cy="1183611"/>
          </a:xfrm>
        </p:spPr>
        <p:txBody>
          <a:bodyPr/>
          <a:lstStyle/>
          <a:p>
            <a:pPr algn="ctr"/>
            <a:r>
              <a:rPr lang="en-US" sz="7200" i="1" dirty="0" smtClean="0">
                <a:solidFill>
                  <a:srgbClr val="00B0F0"/>
                </a:solidFill>
              </a:rPr>
              <a:t>Team : Diamonds</a:t>
            </a:r>
            <a:endParaRPr lang="en-IN" sz="7200" i="1" dirty="0">
              <a:solidFill>
                <a:srgbClr val="00B0F0"/>
              </a:solidFill>
            </a:endParaRPr>
          </a:p>
        </p:txBody>
      </p:sp>
      <p:sp>
        <p:nvSpPr>
          <p:cNvPr id="4" name="Rectangle 3"/>
          <p:cNvSpPr/>
          <p:nvPr/>
        </p:nvSpPr>
        <p:spPr>
          <a:xfrm>
            <a:off x="2811333" y="269315"/>
            <a:ext cx="5622053" cy="646331"/>
          </a:xfrm>
          <a:prstGeom prst="rect">
            <a:avLst/>
          </a:prstGeom>
        </p:spPr>
        <p:txBody>
          <a:bodyPr wrap="none">
            <a:spAutoFit/>
          </a:bodyPr>
          <a:lstStyle/>
          <a:p>
            <a:pPr algn="ctr"/>
            <a:r>
              <a:rPr lang="en-US" sz="3600" b="1" dirty="0" smtClean="0">
                <a:solidFill>
                  <a:srgbClr val="FF0000"/>
                </a:solidFill>
                <a:latin typeface="Arial" panose="020B0604020202020204" pitchFamily="34" charset="0"/>
                <a:cs typeface="Arial" panose="020B0604020202020204" pitchFamily="34" charset="0"/>
              </a:rPr>
              <a:t>Project Name : </a:t>
            </a:r>
            <a:r>
              <a:rPr lang="en-US" sz="3600" b="1" dirty="0" err="1" smtClean="0">
                <a:solidFill>
                  <a:srgbClr val="FF0000"/>
                </a:solidFill>
                <a:latin typeface="Arial" panose="020B0604020202020204" pitchFamily="34" charset="0"/>
                <a:cs typeface="Arial" panose="020B0604020202020204" pitchFamily="34" charset="0"/>
              </a:rPr>
              <a:t>LetMeBid</a:t>
            </a:r>
            <a:endParaRPr lang="en-US" sz="3600" dirty="0">
              <a:solidFill>
                <a:srgbClr val="FF0000"/>
              </a:solidFill>
              <a:latin typeface="Arial" panose="020B0604020202020204" pitchFamily="34" charset="0"/>
              <a:cs typeface="Arial" panose="020B0604020202020204" pitchFamily="34" charset="0"/>
            </a:endParaRPr>
          </a:p>
        </p:txBody>
      </p:sp>
      <p:graphicFrame>
        <p:nvGraphicFramePr>
          <p:cNvPr id="8" name="Diagram 7"/>
          <p:cNvGraphicFramePr/>
          <p:nvPr>
            <p:extLst>
              <p:ext uri="{D42A27DB-BD31-4B8C-83A1-F6EECF244321}">
                <p14:modId xmlns:p14="http://schemas.microsoft.com/office/powerpoint/2010/main" val="160215315"/>
              </p:ext>
            </p:extLst>
          </p:nvPr>
        </p:nvGraphicFramePr>
        <p:xfrm>
          <a:off x="2888876" y="2876980"/>
          <a:ext cx="6096000" cy="36139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04565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8377" y="429296"/>
            <a:ext cx="5254581" cy="742682"/>
          </a:xfrm>
        </p:spPr>
        <p:txBody>
          <a:bodyPr>
            <a:normAutofit/>
          </a:bodyPr>
          <a:lstStyle/>
          <a:p>
            <a:pPr algn="ctr"/>
            <a:r>
              <a:rPr lang="en-IN" sz="4000" b="1" dirty="0">
                <a:solidFill>
                  <a:srgbClr val="FF0000"/>
                </a:solidFill>
              </a:rPr>
              <a:t>Project Definition</a:t>
            </a:r>
          </a:p>
        </p:txBody>
      </p:sp>
      <p:sp>
        <p:nvSpPr>
          <p:cNvPr id="3" name="Content Placeholder 2"/>
          <p:cNvSpPr>
            <a:spLocks noGrp="1"/>
          </p:cNvSpPr>
          <p:nvPr>
            <p:ph idx="1"/>
          </p:nvPr>
        </p:nvSpPr>
        <p:spPr>
          <a:xfrm>
            <a:off x="677333" y="1325702"/>
            <a:ext cx="8596668" cy="4575062"/>
          </a:xfrm>
        </p:spPr>
        <p:txBody>
          <a:bodyPr>
            <a:normAutofit fontScale="92500" lnSpcReduction="20000"/>
          </a:bodyPr>
          <a:lstStyle/>
          <a:p>
            <a:pPr marL="0" indent="0">
              <a:buNone/>
            </a:pPr>
            <a:r>
              <a:rPr lang="en-US" sz="2800" dirty="0">
                <a:solidFill>
                  <a:schemeClr val="tx1"/>
                </a:solidFill>
              </a:rPr>
              <a:t>An online auction project that holds online auctions of various products on a website and serves sellers and bidders accordingly</a:t>
            </a:r>
            <a:r>
              <a:rPr lang="en-US" sz="2800" dirty="0" smtClean="0">
                <a:solidFill>
                  <a:schemeClr val="tx1"/>
                </a:solidFill>
              </a:rPr>
              <a:t>. The </a:t>
            </a:r>
            <a:r>
              <a:rPr lang="en-US" sz="2800" dirty="0">
                <a:solidFill>
                  <a:schemeClr val="tx1"/>
                </a:solidFill>
              </a:rPr>
              <a:t>system is designed to allow users to set up their products for auctions and bidders to register and bid for various products available for bidding. Potential buyers in auction and the winner is the one who bids the item for highest price. For buying product online user have to provide his personal details like email address, Aadhar card  number etc. Only the valid user will have authority to bid. This prevents various frauds according in online shopping and Users will have to generate virtual points in order to bid on a Product. That will provide Payment security too.</a:t>
            </a:r>
            <a:endParaRPr lang="en-IN" sz="2800" dirty="0">
              <a:solidFill>
                <a:schemeClr val="tx1"/>
              </a:solidFill>
            </a:endParaRPr>
          </a:p>
        </p:txBody>
      </p:sp>
    </p:spTree>
    <p:extLst>
      <p:ext uri="{BB962C8B-B14F-4D97-AF65-F5344CB8AC3E}">
        <p14:creationId xmlns:p14="http://schemas.microsoft.com/office/powerpoint/2010/main" val="31091741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77334" y="609600"/>
            <a:ext cx="8596668" cy="736600"/>
          </a:xfrm>
        </p:spPr>
        <p:txBody>
          <a:bodyPr/>
          <a:lstStyle/>
          <a:p>
            <a:r>
              <a:rPr lang="en-IN" dirty="0">
                <a:solidFill>
                  <a:srgbClr val="FF0000"/>
                </a:solidFill>
              </a:rPr>
              <a:t>For Example :</a:t>
            </a:r>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3780" y="1754188"/>
            <a:ext cx="3556320" cy="4424130"/>
          </a:xfrm>
        </p:spPr>
      </p:pic>
      <p:sp>
        <p:nvSpPr>
          <p:cNvPr id="8" name="TextBox 7"/>
          <p:cNvSpPr txBox="1"/>
          <p:nvPr/>
        </p:nvSpPr>
        <p:spPr>
          <a:xfrm>
            <a:off x="4928733" y="2073427"/>
            <a:ext cx="4914900" cy="3785652"/>
          </a:xfrm>
          <a:prstGeom prst="rect">
            <a:avLst/>
          </a:prstGeom>
          <a:noFill/>
        </p:spPr>
        <p:txBody>
          <a:bodyPr wrap="square" rtlCol="0">
            <a:spAutoFit/>
          </a:bodyPr>
          <a:lstStyle/>
          <a:p>
            <a:r>
              <a:rPr lang="en-IN" sz="2400" dirty="0">
                <a:solidFill>
                  <a:srgbClr val="960000"/>
                </a:solidFill>
              </a:rPr>
              <a:t>A person wants to buy a Product which he can not afford or that Product selling place is being organized is so far.</a:t>
            </a:r>
          </a:p>
          <a:p>
            <a:endParaRPr lang="en-IN" sz="2400" dirty="0">
              <a:solidFill>
                <a:srgbClr val="960000"/>
              </a:solidFill>
            </a:endParaRPr>
          </a:p>
          <a:p>
            <a:r>
              <a:rPr lang="en-IN" sz="2400" dirty="0">
                <a:solidFill>
                  <a:srgbClr val="960000"/>
                </a:solidFill>
              </a:rPr>
              <a:t>So instead of going there our system provides online service to user for bidding on the Product and buy it at the minimum cost without going anywhere.</a:t>
            </a:r>
          </a:p>
        </p:txBody>
      </p:sp>
    </p:spTree>
    <p:extLst>
      <p:ext uri="{BB962C8B-B14F-4D97-AF65-F5344CB8AC3E}">
        <p14:creationId xmlns:p14="http://schemas.microsoft.com/office/powerpoint/2010/main" val="923173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7334" y="609600"/>
            <a:ext cx="4897966" cy="673100"/>
          </a:xfrm>
        </p:spPr>
        <p:txBody>
          <a:bodyPr/>
          <a:lstStyle/>
          <a:p>
            <a:r>
              <a:rPr lang="en-IN" b="1" dirty="0" err="1">
                <a:solidFill>
                  <a:srgbClr val="FF0000"/>
                </a:solidFill>
              </a:rPr>
              <a:t>LetMeBid</a:t>
            </a:r>
            <a:r>
              <a:rPr lang="en-IN" dirty="0">
                <a:solidFill>
                  <a:srgbClr val="FF0000"/>
                </a:solidFill>
              </a:rPr>
              <a:t> helps to :</a:t>
            </a: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1033542193"/>
              </p:ext>
            </p:extLst>
          </p:nvPr>
        </p:nvGraphicFramePr>
        <p:xfrm>
          <a:off x="677863" y="1536700"/>
          <a:ext cx="8596312" cy="4813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50534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42682"/>
          </a:xfrm>
        </p:spPr>
        <p:txBody>
          <a:bodyPr>
            <a:normAutofit/>
          </a:bodyPr>
          <a:lstStyle/>
          <a:p>
            <a:r>
              <a:rPr lang="en-IN" sz="4000" b="1" dirty="0">
                <a:solidFill>
                  <a:srgbClr val="FF0000"/>
                </a:solidFill>
              </a:rPr>
              <a:t>Tools And Platforms</a:t>
            </a:r>
          </a:p>
        </p:txBody>
      </p:sp>
      <p:graphicFrame>
        <p:nvGraphicFramePr>
          <p:cNvPr id="4" name="Diagram 3"/>
          <p:cNvGraphicFramePr/>
          <p:nvPr>
            <p:extLst>
              <p:ext uri="{D42A27DB-BD31-4B8C-83A1-F6EECF244321}">
                <p14:modId xmlns:p14="http://schemas.microsoft.com/office/powerpoint/2010/main" val="993252634"/>
              </p:ext>
            </p:extLst>
          </p:nvPr>
        </p:nvGraphicFramePr>
        <p:xfrm>
          <a:off x="538050" y="1803042"/>
          <a:ext cx="8245341" cy="4816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52345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00A51ED-AF8A-434F-9BA5-E86B5B051750}"/>
              </a:ext>
            </a:extLst>
          </p:cNvPr>
          <p:cNvPicPr>
            <a:picLocks noChangeAspect="1"/>
          </p:cNvPicPr>
          <p:nvPr/>
        </p:nvPicPr>
        <p:blipFill>
          <a:blip r:embed="rId2"/>
          <a:stretch>
            <a:fillRect/>
          </a:stretch>
        </p:blipFill>
        <p:spPr>
          <a:xfrm>
            <a:off x="1693843" y="0"/>
            <a:ext cx="8804313" cy="6858000"/>
          </a:xfrm>
          <a:prstGeom prst="rect">
            <a:avLst/>
          </a:prstGeom>
        </p:spPr>
      </p:pic>
      <p:sp>
        <p:nvSpPr>
          <p:cNvPr id="4" name="TextBox 3">
            <a:extLst>
              <a:ext uri="{FF2B5EF4-FFF2-40B4-BE49-F238E27FC236}">
                <a16:creationId xmlns:a16="http://schemas.microsoft.com/office/drawing/2014/main" xmlns="" id="{D17AA29C-84F0-49F4-86F0-C44EEF9E792F}"/>
              </a:ext>
            </a:extLst>
          </p:cNvPr>
          <p:cNvSpPr txBox="1"/>
          <p:nvPr/>
        </p:nvSpPr>
        <p:spPr>
          <a:xfrm>
            <a:off x="198783" y="689113"/>
            <a:ext cx="2809460" cy="954107"/>
          </a:xfrm>
          <a:prstGeom prst="rect">
            <a:avLst/>
          </a:prstGeom>
          <a:noFill/>
        </p:spPr>
        <p:txBody>
          <a:bodyPr wrap="square" rtlCol="0">
            <a:spAutoFit/>
          </a:bodyPr>
          <a:lstStyle/>
          <a:p>
            <a:pPr algn="ctr"/>
            <a:r>
              <a:rPr lang="en-IN" sz="2800" b="1" dirty="0">
                <a:solidFill>
                  <a:srgbClr val="FF0000"/>
                </a:solidFill>
                <a:latin typeface="Arial" panose="020B0604020202020204" pitchFamily="34" charset="0"/>
                <a:cs typeface="Arial" panose="020B0604020202020204" pitchFamily="34" charset="0"/>
              </a:rPr>
              <a:t>System Flow Diagram</a:t>
            </a:r>
          </a:p>
        </p:txBody>
      </p:sp>
    </p:spTree>
    <p:extLst>
      <p:ext uri="{BB962C8B-B14F-4D97-AF65-F5344CB8AC3E}">
        <p14:creationId xmlns:p14="http://schemas.microsoft.com/office/powerpoint/2010/main" val="772354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61623"/>
          </a:xfrm>
        </p:spPr>
        <p:txBody>
          <a:bodyPr>
            <a:normAutofit fontScale="90000"/>
          </a:bodyPr>
          <a:lstStyle/>
          <a:p>
            <a:pPr algn="ctr"/>
            <a:r>
              <a:rPr lang="en-US" sz="4000" b="1" dirty="0">
                <a:solidFill>
                  <a:srgbClr val="FF0000"/>
                </a:solidFill>
              </a:rPr>
              <a:t>Future Scope of system</a:t>
            </a:r>
            <a:r>
              <a:rPr lang="en-IN" sz="4000" dirty="0">
                <a:solidFill>
                  <a:srgbClr val="FF0000"/>
                </a:solidFill>
              </a:rPr>
              <a:t/>
            </a:r>
            <a:br>
              <a:rPr lang="en-IN" sz="4000" dirty="0">
                <a:solidFill>
                  <a:srgbClr val="FF0000"/>
                </a:solidFill>
              </a:rPr>
            </a:br>
            <a:endParaRPr lang="en-IN" sz="4000" dirty="0">
              <a:solidFill>
                <a:srgbClr val="FF0000"/>
              </a:solidFill>
            </a:endParaRPr>
          </a:p>
        </p:txBody>
      </p:sp>
      <p:sp>
        <p:nvSpPr>
          <p:cNvPr id="3" name="Content Placeholder 2"/>
          <p:cNvSpPr>
            <a:spLocks noGrp="1"/>
          </p:cNvSpPr>
          <p:nvPr>
            <p:ph idx="1"/>
          </p:nvPr>
        </p:nvSpPr>
        <p:spPr>
          <a:xfrm>
            <a:off x="677334" y="1402600"/>
            <a:ext cx="8596668" cy="3880773"/>
          </a:xfrm>
        </p:spPr>
        <p:txBody>
          <a:bodyPr>
            <a:normAutofit/>
          </a:bodyPr>
          <a:lstStyle/>
          <a:p>
            <a:pPr lvl="0"/>
            <a:r>
              <a:rPr lang="en-IN" sz="2600" dirty="0">
                <a:solidFill>
                  <a:schemeClr val="tx1"/>
                </a:solidFill>
              </a:rPr>
              <a:t>We will link our System with Online Payment API and </a:t>
            </a:r>
            <a:r>
              <a:rPr lang="en-IN" sz="2600" dirty="0" err="1">
                <a:solidFill>
                  <a:schemeClr val="tx1"/>
                </a:solidFill>
              </a:rPr>
              <a:t>Aadhar</a:t>
            </a:r>
            <a:r>
              <a:rPr lang="en-IN" sz="2600" dirty="0">
                <a:solidFill>
                  <a:schemeClr val="tx1"/>
                </a:solidFill>
              </a:rPr>
              <a:t> Card API and Bank Gateway.</a:t>
            </a:r>
          </a:p>
          <a:p>
            <a:pPr lvl="0"/>
            <a:r>
              <a:rPr lang="en-IN" sz="2600" dirty="0">
                <a:solidFill>
                  <a:schemeClr val="tx1"/>
                </a:solidFill>
              </a:rPr>
              <a:t>We will provide a facility for a user if a user is not Available at the bid time then his bid should be Automatically made</a:t>
            </a:r>
            <a:r>
              <a:rPr lang="en-IN" sz="2600" dirty="0" smtClean="0">
                <a:solidFill>
                  <a:schemeClr val="tx1"/>
                </a:solidFill>
              </a:rPr>
              <a:t>.</a:t>
            </a:r>
          </a:p>
          <a:p>
            <a:pPr lvl="0"/>
            <a:r>
              <a:rPr lang="en-IN" sz="2600" dirty="0" smtClean="0">
                <a:solidFill>
                  <a:schemeClr val="tx1"/>
                </a:solidFill>
              </a:rPr>
              <a:t>We </a:t>
            </a:r>
            <a:r>
              <a:rPr lang="en-IN" sz="2600" dirty="0">
                <a:solidFill>
                  <a:schemeClr val="tx1"/>
                </a:solidFill>
              </a:rPr>
              <a:t>will advertise our website on many other website to increase our visitors.</a:t>
            </a:r>
          </a:p>
          <a:p>
            <a:pPr lvl="0"/>
            <a:r>
              <a:rPr lang="en-IN" sz="2600" smtClean="0">
                <a:solidFill>
                  <a:schemeClr val="tx1"/>
                </a:solidFill>
              </a:rPr>
              <a:t>We </a:t>
            </a:r>
            <a:r>
              <a:rPr lang="en-IN" sz="2600" dirty="0" smtClean="0">
                <a:solidFill>
                  <a:schemeClr val="tx1"/>
                </a:solidFill>
              </a:rPr>
              <a:t>will create </a:t>
            </a:r>
            <a:r>
              <a:rPr lang="en-IN" sz="2600" dirty="0">
                <a:solidFill>
                  <a:schemeClr val="tx1"/>
                </a:solidFill>
              </a:rPr>
              <a:t>a</a:t>
            </a:r>
            <a:r>
              <a:rPr lang="en-IN" sz="2600" dirty="0" smtClean="0">
                <a:solidFill>
                  <a:schemeClr val="tx1"/>
                </a:solidFill>
              </a:rPr>
              <a:t> Mobile Application for this Website.</a:t>
            </a:r>
          </a:p>
          <a:p>
            <a:endParaRPr lang="en-IN" dirty="0">
              <a:solidFill>
                <a:schemeClr val="tx1"/>
              </a:solidFill>
            </a:endParaRPr>
          </a:p>
        </p:txBody>
      </p:sp>
    </p:spTree>
    <p:extLst>
      <p:ext uri="{BB962C8B-B14F-4D97-AF65-F5344CB8AC3E}">
        <p14:creationId xmlns:p14="http://schemas.microsoft.com/office/powerpoint/2010/main" val="120030777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17" t="7887" r="187" b="4977"/>
          <a:stretch/>
        </p:blipFill>
        <p:spPr>
          <a:xfrm>
            <a:off x="347729" y="321972"/>
            <a:ext cx="9079606" cy="5975797"/>
          </a:xfrm>
          <a:prstGeom prst="rect">
            <a:avLst/>
          </a:prstGeom>
        </p:spPr>
      </p:pic>
    </p:spTree>
    <p:extLst>
      <p:ext uri="{BB962C8B-B14F-4D97-AF65-F5344CB8AC3E}">
        <p14:creationId xmlns:p14="http://schemas.microsoft.com/office/powerpoint/2010/main" val="273687021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1215</TotalTime>
  <Words>310</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Wingdings 3</vt:lpstr>
      <vt:lpstr>Facet</vt:lpstr>
      <vt:lpstr>Team : Diamonds</vt:lpstr>
      <vt:lpstr>Project Definition</vt:lpstr>
      <vt:lpstr>For Example :</vt:lpstr>
      <vt:lpstr>LetMeBid helps to :</vt:lpstr>
      <vt:lpstr>Tools And Platforms</vt:lpstr>
      <vt:lpstr>PowerPoint Presentation</vt:lpstr>
      <vt:lpstr>Future Scope of system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CITYHUB</dc:title>
  <dc:creator>Rutvi shah</dc:creator>
  <cp:lastModifiedBy>Dell</cp:lastModifiedBy>
  <cp:revision>205</cp:revision>
  <dcterms:created xsi:type="dcterms:W3CDTF">2016-12-14T12:14:59Z</dcterms:created>
  <dcterms:modified xsi:type="dcterms:W3CDTF">2018-02-24T06:14:29Z</dcterms:modified>
</cp:coreProperties>
</file>

<file path=docProps/thumbnail.jpeg>
</file>